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C2_102B30F4.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comments/modernComment_189_2DDA8ACF.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Lst>
  <p:notesMasterIdLst>
    <p:notesMasterId r:id="rId32"/>
  </p:notesMasterIdLst>
  <p:handoutMasterIdLst>
    <p:handoutMasterId r:id="rId33"/>
  </p:handoutMasterIdLst>
  <p:sldIdLst>
    <p:sldId id="403" r:id="rId5"/>
    <p:sldId id="398" r:id="rId6"/>
    <p:sldId id="400" r:id="rId7"/>
    <p:sldId id="401" r:id="rId8"/>
    <p:sldId id="449" r:id="rId9"/>
    <p:sldId id="447" r:id="rId10"/>
    <p:sldId id="440" r:id="rId11"/>
    <p:sldId id="434" r:id="rId12"/>
    <p:sldId id="458" r:id="rId13"/>
    <p:sldId id="459" r:id="rId14"/>
    <p:sldId id="453" r:id="rId15"/>
    <p:sldId id="450" r:id="rId16"/>
    <p:sldId id="456" r:id="rId17"/>
    <p:sldId id="414" r:id="rId18"/>
    <p:sldId id="441" r:id="rId19"/>
    <p:sldId id="407" r:id="rId20"/>
    <p:sldId id="408" r:id="rId21"/>
    <p:sldId id="460" r:id="rId22"/>
    <p:sldId id="420" r:id="rId23"/>
    <p:sldId id="425" r:id="rId24"/>
    <p:sldId id="443" r:id="rId25"/>
    <p:sldId id="393" r:id="rId26"/>
    <p:sldId id="445" r:id="rId27"/>
    <p:sldId id="426" r:id="rId28"/>
    <p:sldId id="430" r:id="rId29"/>
    <p:sldId id="427" r:id="rId30"/>
    <p:sldId id="429" r:id="rId31"/>
  </p:sldIdLst>
  <p:sldSz cx="12192000" cy="6858000"/>
  <p:notesSz cx="7023100" cy="9309100"/>
  <p:embeddedFontLst>
    <p:embeddedFont>
      <p:font typeface="Bahnschrift" panose="020B0502040204020203" pitchFamily="34" charset="0"/>
      <p:regular r:id="rId34"/>
      <p:bold r:id="rId35"/>
    </p:embeddedFont>
    <p:embeddedFont>
      <p:font typeface="Bahnschrift Light" panose="020B0502040204020203" pitchFamily="34" charset="0"/>
      <p:regular r:id="rId36"/>
    </p:embeddedFont>
    <p:embeddedFont>
      <p:font typeface="Museo Sans 700" panose="02000000000000000000" charset="0"/>
      <p:regular r:id="rId37"/>
      <p:bold r:id="rId38"/>
      <p:italic r:id="rId39"/>
      <p:boldItalic r:id="rId40"/>
    </p:embeddedFont>
    <p:embeddedFont>
      <p:font typeface="Source Sans Pro" panose="020B0604020202020204" charset="0"/>
      <p:regular r:id="rId41"/>
      <p:bold r:id="rId42"/>
      <p:italic r:id="rId43"/>
      <p:boldItalic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62D03C-92CE-94B9-E553-4F9805C74410}" name="Jana Luft" initials="JL" userId="S::jluft@edtrustwest.org::4f6746cd-dddb-483e-9a3f-bcf558710809" providerId="AD"/>
  <p188:author id="{7D2D5A49-CF90-439E-AE64-3A5D14B7BCCA}" name="Rachel Ruffalo" initials="RR" userId="S::rruffalo@edtrustwest.org::a2af8be6-da08-4808-8beb-f408bb238397" providerId="AD"/>
  <p188:author id="{4B0EB8B8-34DD-1FD6-EC35-11AE3A5B3469}" name="Camille Medrano" initials="CM" userId="S::cmedrano@edtrustwest.org::0d3bfffc-9053-46bb-b52d-d39e33c72de3" providerId="AD"/>
  <p188:author id="{192F3CD3-F28B-C278-8A8D-862A85BFB258}" name="Denise Luna" initials="DL" userId="S::dluna@edtrustwest.org::1cd7ab9b-9284-45db-ad61-6d6ee3c217d1" providerId="AD"/>
  <p188:author id="{2E1AFBD8-1C30-8C6A-9069-439237DF71F2}" name="Leni Wolf" initials="LW" userId="S::lwolf@edtrustwest.org::ac19f9f1-e4fe-49ab-bda7-59a545d829bf" providerId="AD"/>
  <p188:author id="{9D3BE1FD-1620-70AC-B148-CF5937AC9EA2}" name="Mayra A. Lara" initials="MAL" userId="S::mlara@edtrustwest.org::f0e5b450-148b-4ef0-bfcb-d89cfe128d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ana Luft" initials="JL" lastIdx="1" clrIdx="6">
    <p:extLst>
      <p:ext uri="{19B8F6BF-5375-455C-9EA6-DF929625EA0E}">
        <p15:presenceInfo xmlns:p15="http://schemas.microsoft.com/office/powerpoint/2012/main" userId="S::jluft@edtrustwest.org::4f6746cd-dddb-483e-9a3f-bcf558710809" providerId="AD"/>
      </p:ext>
    </p:extLst>
  </p:cmAuthor>
  <p:cmAuthor id="1" name="Erika Oliver" initials="EO" lastIdx="1" clrIdx="0">
    <p:extLst>
      <p:ext uri="{19B8F6BF-5375-455C-9EA6-DF929625EA0E}">
        <p15:presenceInfo xmlns:p15="http://schemas.microsoft.com/office/powerpoint/2012/main" userId="S::erika@minervaco.com::538b912a-0a79-41b5-b56a-305d92e8b6d0" providerId="AD"/>
      </p:ext>
    </p:extLst>
  </p:cmAuthor>
  <p:cmAuthor id="8" name="Mayra A. Lara" initials="ML" lastIdx="3" clrIdx="7">
    <p:extLst>
      <p:ext uri="{19B8F6BF-5375-455C-9EA6-DF929625EA0E}">
        <p15:presenceInfo xmlns:p15="http://schemas.microsoft.com/office/powerpoint/2012/main" userId="S::mlara@edtrustwest.org::f0e5b450-148b-4ef0-bfcb-d89cfe128dfa" providerId="AD"/>
      </p:ext>
    </p:extLst>
  </p:cmAuthor>
  <p:cmAuthor id="2" name="Microsoft Office User" initials="MOU" lastIdx="13" clrIdx="1">
    <p:extLst>
      <p:ext uri="{19B8F6BF-5375-455C-9EA6-DF929625EA0E}">
        <p15:presenceInfo xmlns:p15="http://schemas.microsoft.com/office/powerpoint/2012/main" userId="Microsoft Office User" providerId="None"/>
      </p:ext>
    </p:extLst>
  </p:cmAuthor>
  <p:cmAuthor id="9" name="Lange Luntao" initials="LL" lastIdx="2" clrIdx="8">
    <p:extLst>
      <p:ext uri="{19B8F6BF-5375-455C-9EA6-DF929625EA0E}">
        <p15:presenceInfo xmlns:p15="http://schemas.microsoft.com/office/powerpoint/2012/main" userId="S::lluntao@edtrustwest.org::6ee5cbe1-4d2c-470b-ab0a-bb90f4af990e" providerId="AD"/>
      </p:ext>
    </p:extLst>
  </p:cmAuthor>
  <p:cmAuthor id="3" name="Rachel Ruffalo" initials="RR" lastIdx="1" clrIdx="2">
    <p:extLst>
      <p:ext uri="{19B8F6BF-5375-455C-9EA6-DF929625EA0E}">
        <p15:presenceInfo xmlns:p15="http://schemas.microsoft.com/office/powerpoint/2012/main" userId="S::rruffalo@edtrustwest.org::a2af8be6-da08-4808-8beb-f408bb238397" providerId="AD"/>
      </p:ext>
    </p:extLst>
  </p:cmAuthor>
  <p:cmAuthor id="10" name="Leni Wolf" initials="LW" lastIdx="1" clrIdx="9">
    <p:extLst>
      <p:ext uri="{19B8F6BF-5375-455C-9EA6-DF929625EA0E}">
        <p15:presenceInfo xmlns:p15="http://schemas.microsoft.com/office/powerpoint/2012/main" userId="S::lwolf@edtrustwest.org::ac19f9f1-e4fe-49ab-bda7-59a545d829bf" providerId="AD"/>
      </p:ext>
    </p:extLst>
  </p:cmAuthor>
  <p:cmAuthor id="4" name="Manny Rodriguez" initials="MR" lastIdx="1" clrIdx="3">
    <p:extLst>
      <p:ext uri="{19B8F6BF-5375-455C-9EA6-DF929625EA0E}">
        <p15:presenceInfo xmlns:p15="http://schemas.microsoft.com/office/powerpoint/2012/main" userId="S::mrodriguez@edtrustwest.org::5b28218f-f8e2-43cd-927a-3658925c5ebf" providerId="AD"/>
      </p:ext>
    </p:extLst>
  </p:cmAuthor>
  <p:cmAuthor id="5" name="Denise Castro" initials="DC" lastIdx="3" clrIdx="4">
    <p:extLst>
      <p:ext uri="{19B8F6BF-5375-455C-9EA6-DF929625EA0E}">
        <p15:presenceInfo xmlns:p15="http://schemas.microsoft.com/office/powerpoint/2012/main" userId="S::dcastro@edtrustwest.org::1cd7ab9b-9284-45db-ad61-6d6ee3c217d1" providerId="AD"/>
      </p:ext>
    </p:extLst>
  </p:cmAuthor>
  <p:cmAuthor id="6" name="Carolina Ramirez" initials="CR" lastIdx="1" clrIdx="5">
    <p:extLst>
      <p:ext uri="{19B8F6BF-5375-455C-9EA6-DF929625EA0E}">
        <p15:presenceInfo xmlns:p15="http://schemas.microsoft.com/office/powerpoint/2012/main" userId="S::cramirez@edtrustwest.org::498e2889-dfe8-4442-9f99-6cc9981d19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040"/>
    <a:srgbClr val="000000"/>
    <a:srgbClr val="F15D22"/>
    <a:srgbClr val="F1F3ED"/>
    <a:srgbClr val="CE5847"/>
    <a:srgbClr val="EFEFEF"/>
    <a:srgbClr val="DDE1E5"/>
    <a:srgbClr val="5C8727"/>
    <a:srgbClr val="927455"/>
    <a:srgbClr val="EED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C7F54C-5260-C11A-0324-D945364E1148}" v="1" dt="2024-05-07T16:45:47.304"/>
    <p1510:client id="{37D928DE-99D8-45AD-9389-55633AB4DF0A}" v="15" dt="2024-05-07T18:49:54.167"/>
    <p1510:client id="{48B553BF-CC4F-1563-5AD6-05B85AA1B14D}" v="20" dt="2024-05-07T04:37:29.369"/>
    <p1510:client id="{5E1A2835-4ED7-8C29-73FA-D242239C4F20}" v="6" dt="2024-05-07T04:59:18.662"/>
    <p1510:client id="{6C5DFBD5-98F2-7D24-1A33-89695FA97806}" v="4" dt="2024-05-07T05:02:55.701"/>
    <p1510:client id="{747C405F-85E8-2EAF-4F49-E8314F6A6686}" v="24" dt="2024-05-07T23:30:56.389"/>
    <p1510:client id="{AF3E6660-9537-95B9-FDD5-5AD91182D680}" v="1" dt="2024-05-08T18:04:48.619"/>
    <p1510:client id="{B25054BE-7F09-72F2-AC71-7B050302B4CA}" v="11" dt="2024-05-07T04:19:28.028"/>
    <p1510:client id="{C4565904-AF1E-A646-9722-377DC285D7BF}" v="9" dt="2024-05-06T23:27:18.902"/>
    <p1510:client id="{C6649C1C-BFCA-9FD5-4E5F-2ECB4D2BE657}" v="13" dt="2024-05-07T17:10:22.297"/>
    <p1510:client id="{D2743B65-4416-E36E-6797-F269C98C9313}" v="293" dt="2024-05-06T19:24:38.039"/>
    <p1510:client id="{E8BE637E-70FF-D1B5-6188-B6B2385049DD}" v="1" dt="2024-05-07T23:31:41.335"/>
    <p1510:client id="{EDC41B25-264A-3297-F621-6C5D69576A8D}" v="3" dt="2024-05-07T04:54:41.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Medrano" userId="S::cmedrano@edtrustwest.org::0d3bfffc-9053-46bb-b52d-d39e33c72de3" providerId="AD" clId="Web-{602BB3EF-835A-D053-0A35-A4FC540B213B}"/>
    <pc:docChg chg="delSld">
      <pc:chgData name="Camille Medrano" userId="S::cmedrano@edtrustwest.org::0d3bfffc-9053-46bb-b52d-d39e33c72de3" providerId="AD" clId="Web-{602BB3EF-835A-D053-0A35-A4FC540B213B}" dt="2024-05-03T17:48:01.880" v="2"/>
      <pc:docMkLst>
        <pc:docMk/>
      </pc:docMkLst>
      <pc:sldChg chg="del">
        <pc:chgData name="Camille Medrano" userId="S::cmedrano@edtrustwest.org::0d3bfffc-9053-46bb-b52d-d39e33c72de3" providerId="AD" clId="Web-{602BB3EF-835A-D053-0A35-A4FC540B213B}" dt="2024-05-03T17:47:55.489" v="0"/>
        <pc:sldMkLst>
          <pc:docMk/>
          <pc:sldMk cId="994397662" sldId="406"/>
        </pc:sldMkLst>
      </pc:sldChg>
      <pc:sldChg chg="del">
        <pc:chgData name="Camille Medrano" userId="S::cmedrano@edtrustwest.org::0d3bfffc-9053-46bb-b52d-d39e33c72de3" providerId="AD" clId="Web-{602BB3EF-835A-D053-0A35-A4FC540B213B}" dt="2024-05-03T17:47:58.286" v="1"/>
        <pc:sldMkLst>
          <pc:docMk/>
          <pc:sldMk cId="817833844" sldId="409"/>
        </pc:sldMkLst>
      </pc:sldChg>
      <pc:sldChg chg="del">
        <pc:chgData name="Camille Medrano" userId="S::cmedrano@edtrustwest.org::0d3bfffc-9053-46bb-b52d-d39e33c72de3" providerId="AD" clId="Web-{602BB3EF-835A-D053-0A35-A4FC540B213B}" dt="2024-05-03T17:48:01.880" v="2"/>
        <pc:sldMkLst>
          <pc:docMk/>
          <pc:sldMk cId="1560230322" sldId="411"/>
        </pc:sldMkLst>
      </pc:sldChg>
    </pc:docChg>
  </pc:docChgLst>
  <pc:docChgLst>
    <pc:chgData name="Camille Medrano" userId="S::cmedrano@edtrustwest.org::0d3bfffc-9053-46bb-b52d-d39e33c72de3" providerId="AD" clId="Web-{0498C4E7-9379-1E08-36B6-92F89AF4FA4B}"/>
    <pc:docChg chg="modSld">
      <pc:chgData name="Camille Medrano" userId="S::cmedrano@edtrustwest.org::0d3bfffc-9053-46bb-b52d-d39e33c72de3" providerId="AD" clId="Web-{0498C4E7-9379-1E08-36B6-92F89AF4FA4B}" dt="2024-04-19T22:52:00.783" v="19"/>
      <pc:docMkLst>
        <pc:docMk/>
      </pc:docMkLst>
      <pc:sldChg chg="mod modClrScheme chgLayout">
        <pc:chgData name="Camille Medrano" userId="S::cmedrano@edtrustwest.org::0d3bfffc-9053-46bb-b52d-d39e33c72de3" providerId="AD" clId="Web-{0498C4E7-9379-1E08-36B6-92F89AF4FA4B}" dt="2024-04-19T22:49:34.929" v="1"/>
        <pc:sldMkLst>
          <pc:docMk/>
          <pc:sldMk cId="0" sldId="265"/>
        </pc:sldMkLst>
      </pc:sldChg>
      <pc:sldChg chg="mod modClrScheme chgLayout">
        <pc:chgData name="Camille Medrano" userId="S::cmedrano@edtrustwest.org::0d3bfffc-9053-46bb-b52d-d39e33c72de3" providerId="AD" clId="Web-{0498C4E7-9379-1E08-36B6-92F89AF4FA4B}" dt="2024-04-19T22:49:53.930" v="2"/>
        <pc:sldMkLst>
          <pc:docMk/>
          <pc:sldMk cId="0" sldId="266"/>
        </pc:sldMkLst>
      </pc:sldChg>
      <pc:sldChg chg="mod modClrScheme chgLayout">
        <pc:chgData name="Camille Medrano" userId="S::cmedrano@edtrustwest.org::0d3bfffc-9053-46bb-b52d-d39e33c72de3" providerId="AD" clId="Web-{0498C4E7-9379-1E08-36B6-92F89AF4FA4B}" dt="2024-04-19T22:50:36.996" v="7"/>
        <pc:sldMkLst>
          <pc:docMk/>
          <pc:sldMk cId="2116038376" sldId="390"/>
        </pc:sldMkLst>
      </pc:sldChg>
      <pc:sldChg chg="mod modClrScheme chgLayout">
        <pc:chgData name="Camille Medrano" userId="S::cmedrano@edtrustwest.org::0d3bfffc-9053-46bb-b52d-d39e33c72de3" providerId="AD" clId="Web-{0498C4E7-9379-1E08-36B6-92F89AF4FA4B}" dt="2024-04-19T22:51:28.390" v="14"/>
        <pc:sldMkLst>
          <pc:docMk/>
          <pc:sldMk cId="769297103" sldId="393"/>
        </pc:sldMkLst>
      </pc:sldChg>
      <pc:sldChg chg="mod modClrScheme chgLayout">
        <pc:chgData name="Camille Medrano" userId="S::cmedrano@edtrustwest.org::0d3bfffc-9053-46bb-b52d-d39e33c72de3" providerId="AD" clId="Web-{0498C4E7-9379-1E08-36B6-92F89AF4FA4B}" dt="2024-04-19T22:49:24.069" v="0"/>
        <pc:sldMkLst>
          <pc:docMk/>
          <pc:sldMk cId="17667114" sldId="405"/>
        </pc:sldMkLst>
      </pc:sldChg>
      <pc:sldChg chg="modSp mod modClrScheme chgLayout">
        <pc:chgData name="Camille Medrano" userId="S::cmedrano@edtrustwest.org::0d3bfffc-9053-46bb-b52d-d39e33c72de3" providerId="AD" clId="Web-{0498C4E7-9379-1E08-36B6-92F89AF4FA4B}" dt="2024-04-19T22:50:12.197" v="4"/>
        <pc:sldMkLst>
          <pc:docMk/>
          <pc:sldMk cId="994397662" sldId="406"/>
        </pc:sldMkLst>
        <pc:spChg chg="mod ord">
          <ac:chgData name="Camille Medrano" userId="S::cmedrano@edtrustwest.org::0d3bfffc-9053-46bb-b52d-d39e33c72de3" providerId="AD" clId="Web-{0498C4E7-9379-1E08-36B6-92F89AF4FA4B}" dt="2024-04-19T22:50:12.197" v="4"/>
          <ac:spMkLst>
            <pc:docMk/>
            <pc:sldMk cId="994397662" sldId="406"/>
            <ac:spMk id="5" creationId="{00000000-0000-0000-0000-000000000000}"/>
          </ac:spMkLst>
        </pc:spChg>
        <pc:spChg chg="mod ord">
          <ac:chgData name="Camille Medrano" userId="S::cmedrano@edtrustwest.org::0d3bfffc-9053-46bb-b52d-d39e33c72de3" providerId="AD" clId="Web-{0498C4E7-9379-1E08-36B6-92F89AF4FA4B}" dt="2024-04-19T22:50:12.197" v="4"/>
          <ac:spMkLst>
            <pc:docMk/>
            <pc:sldMk cId="994397662" sldId="406"/>
            <ac:spMk id="6" creationId="{00000000-0000-0000-0000-000000000000}"/>
          </ac:spMkLst>
        </pc:spChg>
      </pc:sldChg>
      <pc:sldChg chg="modSp mod modClrScheme chgLayout">
        <pc:chgData name="Camille Medrano" userId="S::cmedrano@edtrustwest.org::0d3bfffc-9053-46bb-b52d-d39e33c72de3" providerId="AD" clId="Web-{0498C4E7-9379-1E08-36B6-92F89AF4FA4B}" dt="2024-04-19T22:50:52.481" v="9"/>
        <pc:sldMkLst>
          <pc:docMk/>
          <pc:sldMk cId="1009575700" sldId="407"/>
        </pc:sldMkLst>
        <pc:spChg chg="mod ord">
          <ac:chgData name="Camille Medrano" userId="S::cmedrano@edtrustwest.org::0d3bfffc-9053-46bb-b52d-d39e33c72de3" providerId="AD" clId="Web-{0498C4E7-9379-1E08-36B6-92F89AF4FA4B}" dt="2024-04-19T22:50:52.481" v="9"/>
          <ac:spMkLst>
            <pc:docMk/>
            <pc:sldMk cId="1009575700" sldId="407"/>
            <ac:spMk id="5" creationId="{00000000-0000-0000-0000-000000000000}"/>
          </ac:spMkLst>
        </pc:spChg>
        <pc:spChg chg="mod ord">
          <ac:chgData name="Camille Medrano" userId="S::cmedrano@edtrustwest.org::0d3bfffc-9053-46bb-b52d-d39e33c72de3" providerId="AD" clId="Web-{0498C4E7-9379-1E08-36B6-92F89AF4FA4B}" dt="2024-04-19T22:50:52.481" v="9"/>
          <ac:spMkLst>
            <pc:docMk/>
            <pc:sldMk cId="1009575700" sldId="407"/>
            <ac:spMk id="6" creationId="{00000000-0000-0000-0000-000000000000}"/>
          </ac:spMkLst>
        </pc:spChg>
      </pc:sldChg>
      <pc:sldChg chg="mod modClrScheme chgLayout">
        <pc:chgData name="Camille Medrano" userId="S::cmedrano@edtrustwest.org::0d3bfffc-9053-46bb-b52d-d39e33c72de3" providerId="AD" clId="Web-{0498C4E7-9379-1E08-36B6-92F89AF4FA4B}" dt="2024-04-19T22:51:06.639" v="11"/>
        <pc:sldMkLst>
          <pc:docMk/>
          <pc:sldMk cId="110868564" sldId="408"/>
        </pc:sldMkLst>
      </pc:sldChg>
      <pc:sldChg chg="mod modClrScheme chgLayout">
        <pc:chgData name="Camille Medrano" userId="S::cmedrano@edtrustwest.org::0d3bfffc-9053-46bb-b52d-d39e33c72de3" providerId="AD" clId="Web-{0498C4E7-9379-1E08-36B6-92F89AF4FA4B}" dt="2024-04-19T22:50:20.870" v="5"/>
        <pc:sldMkLst>
          <pc:docMk/>
          <pc:sldMk cId="817833844" sldId="409"/>
        </pc:sldMkLst>
      </pc:sldChg>
      <pc:sldChg chg="mod modClrScheme chgLayout">
        <pc:chgData name="Camille Medrano" userId="S::cmedrano@edtrustwest.org::0d3bfffc-9053-46bb-b52d-d39e33c72de3" providerId="AD" clId="Web-{0498C4E7-9379-1E08-36B6-92F89AF4FA4B}" dt="2024-04-19T22:50:29.558" v="6"/>
        <pc:sldMkLst>
          <pc:docMk/>
          <pc:sldMk cId="1560230322" sldId="411"/>
        </pc:sldMkLst>
      </pc:sldChg>
      <pc:sldChg chg="mod modClrScheme chgLayout">
        <pc:chgData name="Camille Medrano" userId="S::cmedrano@edtrustwest.org::0d3bfffc-9053-46bb-b52d-d39e33c72de3" providerId="AD" clId="Web-{0498C4E7-9379-1E08-36B6-92F89AF4FA4B}" dt="2024-04-19T22:50:04.228" v="3"/>
        <pc:sldMkLst>
          <pc:docMk/>
          <pc:sldMk cId="3011964716" sldId="414"/>
        </pc:sldMkLst>
      </pc:sldChg>
      <pc:sldChg chg="mod modClrScheme chgLayout">
        <pc:chgData name="Camille Medrano" userId="S::cmedrano@edtrustwest.org::0d3bfffc-9053-46bb-b52d-d39e33c72de3" providerId="AD" clId="Web-{0498C4E7-9379-1E08-36B6-92F89AF4FA4B}" dt="2024-04-19T22:50:44.340" v="8"/>
        <pc:sldMkLst>
          <pc:docMk/>
          <pc:sldMk cId="3222909764" sldId="415"/>
        </pc:sldMkLst>
      </pc:sldChg>
      <pc:sldChg chg="modSp mod modClrScheme chgLayout">
        <pc:chgData name="Camille Medrano" userId="S::cmedrano@edtrustwest.org::0d3bfffc-9053-46bb-b52d-d39e33c72de3" providerId="AD" clId="Web-{0498C4E7-9379-1E08-36B6-92F89AF4FA4B}" dt="2024-04-19T22:50:59.201" v="10"/>
        <pc:sldMkLst>
          <pc:docMk/>
          <pc:sldMk cId="1600519711" sldId="416"/>
        </pc:sldMkLst>
        <pc:spChg chg="mod ord">
          <ac:chgData name="Camille Medrano" userId="S::cmedrano@edtrustwest.org::0d3bfffc-9053-46bb-b52d-d39e33c72de3" providerId="AD" clId="Web-{0498C4E7-9379-1E08-36B6-92F89AF4FA4B}" dt="2024-04-19T22:50:59.201" v="10"/>
          <ac:spMkLst>
            <pc:docMk/>
            <pc:sldMk cId="1600519711" sldId="416"/>
            <ac:spMk id="2" creationId="{00000000-0000-0000-0000-000000000000}"/>
          </ac:spMkLst>
        </pc:spChg>
      </pc:sldChg>
      <pc:sldChg chg="mod modClrScheme chgLayout">
        <pc:chgData name="Camille Medrano" userId="S::cmedrano@edtrustwest.org::0d3bfffc-9053-46bb-b52d-d39e33c72de3" providerId="AD" clId="Web-{0498C4E7-9379-1E08-36B6-92F89AF4FA4B}" dt="2024-04-19T22:51:16.186" v="12"/>
        <pc:sldMkLst>
          <pc:docMk/>
          <pc:sldMk cId="3283540575" sldId="423"/>
        </pc:sldMkLst>
      </pc:sldChg>
      <pc:sldChg chg="mod modClrScheme chgLayout">
        <pc:chgData name="Camille Medrano" userId="S::cmedrano@edtrustwest.org::0d3bfffc-9053-46bb-b52d-d39e33c72de3" providerId="AD" clId="Web-{0498C4E7-9379-1E08-36B6-92F89AF4FA4B}" dt="2024-04-19T22:51:21.530" v="13"/>
        <pc:sldMkLst>
          <pc:docMk/>
          <pc:sldMk cId="4198952928" sldId="425"/>
        </pc:sldMkLst>
      </pc:sldChg>
      <pc:sldChg chg="mod modClrScheme chgLayout">
        <pc:chgData name="Camille Medrano" userId="S::cmedrano@edtrustwest.org::0d3bfffc-9053-46bb-b52d-d39e33c72de3" providerId="AD" clId="Web-{0498C4E7-9379-1E08-36B6-92F89AF4FA4B}" dt="2024-04-19T22:51:36.391" v="15"/>
        <pc:sldMkLst>
          <pc:docMk/>
          <pc:sldMk cId="1203797360" sldId="426"/>
        </pc:sldMkLst>
      </pc:sldChg>
      <pc:sldChg chg="mod modClrScheme chgLayout">
        <pc:chgData name="Camille Medrano" userId="S::cmedrano@edtrustwest.org::0d3bfffc-9053-46bb-b52d-d39e33c72de3" providerId="AD" clId="Web-{0498C4E7-9379-1E08-36B6-92F89AF4FA4B}" dt="2024-04-19T22:51:48.501" v="17"/>
        <pc:sldMkLst>
          <pc:docMk/>
          <pc:sldMk cId="1674017213" sldId="427"/>
        </pc:sldMkLst>
      </pc:sldChg>
      <pc:sldChg chg="modSp mod modClrScheme chgLayout">
        <pc:chgData name="Camille Medrano" userId="S::cmedrano@edtrustwest.org::0d3bfffc-9053-46bb-b52d-d39e33c72de3" providerId="AD" clId="Web-{0498C4E7-9379-1E08-36B6-92F89AF4FA4B}" dt="2024-04-19T22:52:00.783" v="19"/>
        <pc:sldMkLst>
          <pc:docMk/>
          <pc:sldMk cId="3244797835" sldId="429"/>
        </pc:sldMkLst>
        <pc:spChg chg="mod ord">
          <ac:chgData name="Camille Medrano" userId="S::cmedrano@edtrustwest.org::0d3bfffc-9053-46bb-b52d-d39e33c72de3" providerId="AD" clId="Web-{0498C4E7-9379-1E08-36B6-92F89AF4FA4B}" dt="2024-04-19T22:52:00.783" v="19"/>
          <ac:spMkLst>
            <pc:docMk/>
            <pc:sldMk cId="3244797835" sldId="429"/>
            <ac:spMk id="8" creationId="{3EA5BB84-6869-45E1-A325-24A866EF6DD8}"/>
          </ac:spMkLst>
        </pc:spChg>
      </pc:sldChg>
      <pc:sldChg chg="mod modClrScheme chgLayout">
        <pc:chgData name="Camille Medrano" userId="S::cmedrano@edtrustwest.org::0d3bfffc-9053-46bb-b52d-d39e33c72de3" providerId="AD" clId="Web-{0498C4E7-9379-1E08-36B6-92F89AF4FA4B}" dt="2024-04-19T22:51:42.032" v="16"/>
        <pc:sldMkLst>
          <pc:docMk/>
          <pc:sldMk cId="3635131607" sldId="430"/>
        </pc:sldMkLst>
      </pc:sldChg>
    </pc:docChg>
  </pc:docChgLst>
  <pc:docChgLst>
    <pc:chgData name="Camille Medrano" userId="S::cmedrano@edtrustwest.org::0d3bfffc-9053-46bb-b52d-d39e33c72de3" providerId="AD" clId="Web-{AF3E6660-9537-95B9-FDD5-5AD91182D680}"/>
    <pc:docChg chg="modSld">
      <pc:chgData name="Camille Medrano" userId="S::cmedrano@edtrustwest.org::0d3bfffc-9053-46bb-b52d-d39e33c72de3" providerId="AD" clId="Web-{AF3E6660-9537-95B9-FDD5-5AD91182D680}" dt="2024-05-08T18:04:48.072" v="44"/>
      <pc:docMkLst>
        <pc:docMk/>
      </pc:docMkLst>
      <pc:sldChg chg="modNotes">
        <pc:chgData name="Camille Medrano" userId="S::cmedrano@edtrustwest.org::0d3bfffc-9053-46bb-b52d-d39e33c72de3" providerId="AD" clId="Web-{AF3E6660-9537-95B9-FDD5-5AD91182D680}" dt="2024-05-08T18:04:48.072" v="44"/>
        <pc:sldMkLst>
          <pc:docMk/>
          <pc:sldMk cId="3359676284" sldId="440"/>
        </pc:sldMkLst>
      </pc:sldChg>
    </pc:docChg>
  </pc:docChgLst>
  <pc:docChgLst>
    <pc:chgData name="Denise Luna" userId="S::dluna@edtrustwest.org::1cd7ab9b-9284-45db-ad61-6d6ee3c217d1" providerId="AD" clId="Web-{6C5DFBD5-98F2-7D24-1A33-89695FA97806}"/>
    <pc:docChg chg="modSld">
      <pc:chgData name="Denise Luna" userId="S::dluna@edtrustwest.org::1cd7ab9b-9284-45db-ad61-6d6ee3c217d1" providerId="AD" clId="Web-{6C5DFBD5-98F2-7D24-1A33-89695FA97806}" dt="2024-05-07T05:02:55.701" v="3" actId="20577"/>
      <pc:docMkLst>
        <pc:docMk/>
      </pc:docMkLst>
      <pc:sldChg chg="modSp">
        <pc:chgData name="Denise Luna" userId="S::dluna@edtrustwest.org::1cd7ab9b-9284-45db-ad61-6d6ee3c217d1" providerId="AD" clId="Web-{6C5DFBD5-98F2-7D24-1A33-89695FA97806}" dt="2024-05-07T05:02:55.701" v="3" actId="20577"/>
        <pc:sldMkLst>
          <pc:docMk/>
          <pc:sldMk cId="3244797835" sldId="429"/>
        </pc:sldMkLst>
        <pc:spChg chg="mod">
          <ac:chgData name="Denise Luna" userId="S::dluna@edtrustwest.org::1cd7ab9b-9284-45db-ad61-6d6ee3c217d1" providerId="AD" clId="Web-{6C5DFBD5-98F2-7D24-1A33-89695FA97806}" dt="2024-05-07T05:02:55.701" v="3" actId="20577"/>
          <ac:spMkLst>
            <pc:docMk/>
            <pc:sldMk cId="3244797835" sldId="429"/>
            <ac:spMk id="8" creationId="{3EA5BB84-6869-45E1-A325-24A866EF6DD8}"/>
          </ac:spMkLst>
        </pc:spChg>
      </pc:sldChg>
    </pc:docChg>
  </pc:docChgLst>
  <pc:docChgLst>
    <pc:chgData name="Rachel Ruffalo" userId="S::rruffalo@edtrustwest.org::a2af8be6-da08-4808-8beb-f408bb238397" providerId="AD" clId="Web-{2BE00A22-2300-EBDB-6F9F-51F76CA82E9F}"/>
    <pc:docChg chg="modSld">
      <pc:chgData name="Rachel Ruffalo" userId="S::rruffalo@edtrustwest.org::a2af8be6-da08-4808-8beb-f408bb238397" providerId="AD" clId="Web-{2BE00A22-2300-EBDB-6F9F-51F76CA82E9F}" dt="2024-05-03T17:41:44.860" v="1" actId="1076"/>
      <pc:docMkLst>
        <pc:docMk/>
      </pc:docMkLst>
      <pc:sldChg chg="modSp">
        <pc:chgData name="Rachel Ruffalo" userId="S::rruffalo@edtrustwest.org::a2af8be6-da08-4808-8beb-f408bb238397" providerId="AD" clId="Web-{2BE00A22-2300-EBDB-6F9F-51F76CA82E9F}" dt="2024-05-03T17:41:44.860" v="1" actId="1076"/>
        <pc:sldMkLst>
          <pc:docMk/>
          <pc:sldMk cId="3359676284" sldId="440"/>
        </pc:sldMkLst>
        <pc:picChg chg="mod">
          <ac:chgData name="Rachel Ruffalo" userId="S::rruffalo@edtrustwest.org::a2af8be6-da08-4808-8beb-f408bb238397" providerId="AD" clId="Web-{2BE00A22-2300-EBDB-6F9F-51F76CA82E9F}" dt="2024-05-03T17:41:44.860" v="1" actId="1076"/>
          <ac:picMkLst>
            <pc:docMk/>
            <pc:sldMk cId="3359676284" sldId="440"/>
            <ac:picMk id="1032" creationId="{9CB3B3BA-D471-521C-499A-7BFA934090ED}"/>
          </ac:picMkLst>
        </pc:picChg>
      </pc:sldChg>
    </pc:docChg>
  </pc:docChgLst>
  <pc:docChgLst>
    <pc:chgData name="Denise Luna" userId="S::dluna@edtrustwest.org::1cd7ab9b-9284-45db-ad61-6d6ee3c217d1" providerId="AD" clId="Web-{FD33450B-2D60-5C77-C9A1-5C997631C9B8}"/>
    <pc:docChg chg="mod addSld delSld modSld">
      <pc:chgData name="Denise Luna" userId="S::dluna@edtrustwest.org::1cd7ab9b-9284-45db-ad61-6d6ee3c217d1" providerId="AD" clId="Web-{FD33450B-2D60-5C77-C9A1-5C997631C9B8}" dt="2024-05-04T01:01:33.681" v="1686" actId="20577"/>
      <pc:docMkLst>
        <pc:docMk/>
      </pc:docMkLst>
      <pc:sldChg chg="delCm">
        <pc:chgData name="Denise Luna" userId="S::dluna@edtrustwest.org::1cd7ab9b-9284-45db-ad61-6d6ee3c217d1" providerId="AD" clId="Web-{FD33450B-2D60-5C77-C9A1-5C997631C9B8}" dt="2024-05-04T00:41:33.663" v="1040"/>
        <pc:sldMkLst>
          <pc:docMk/>
          <pc:sldMk cId="2116038376" sldId="390"/>
        </pc:sldMkLst>
        <pc:extLst>
          <p:ext xmlns:p="http://schemas.openxmlformats.org/presentationml/2006/main" uri="{D6D511B9-2390-475A-947B-AFAB55BFBCF1}">
            <pc226:cmChg xmlns:pc226="http://schemas.microsoft.com/office/powerpoint/2022/06/main/command" chg="del">
              <pc226:chgData name="Denise Luna" userId="S::dluna@edtrustwest.org::1cd7ab9b-9284-45db-ad61-6d6ee3c217d1" providerId="AD" clId="Web-{FD33450B-2D60-5C77-C9A1-5C997631C9B8}" dt="2024-05-04T00:41:25.053" v="1036"/>
              <pc2:cmMkLst xmlns:pc2="http://schemas.microsoft.com/office/powerpoint/2019/9/main/command">
                <pc:docMk/>
                <pc:sldMk cId="2116038376" sldId="390"/>
                <pc2:cmMk id="{9F4C0623-E459-4E5A-8735-60A08F5C8723}"/>
              </pc2:cmMkLst>
            </pc226:cmChg>
            <pc226:cmChg xmlns:pc226="http://schemas.microsoft.com/office/powerpoint/2022/06/main/command" chg="del">
              <pc226:chgData name="Denise Luna" userId="S::dluna@edtrustwest.org::1cd7ab9b-9284-45db-ad61-6d6ee3c217d1" providerId="AD" clId="Web-{FD33450B-2D60-5C77-C9A1-5C997631C9B8}" dt="2024-05-04T00:41:30.350" v="1038"/>
              <pc2:cmMkLst xmlns:pc2="http://schemas.microsoft.com/office/powerpoint/2019/9/main/command">
                <pc:docMk/>
                <pc:sldMk cId="2116038376" sldId="390"/>
                <pc2:cmMk id="{C72F0036-841A-462A-B43E-CED572F9B595}"/>
              </pc2:cmMkLst>
            </pc226:cmChg>
            <pc226:cmChg xmlns:pc226="http://schemas.microsoft.com/office/powerpoint/2022/06/main/command" chg="del">
              <pc226:chgData name="Denise Luna" userId="S::dluna@edtrustwest.org::1cd7ab9b-9284-45db-ad61-6d6ee3c217d1" providerId="AD" clId="Web-{FD33450B-2D60-5C77-C9A1-5C997631C9B8}" dt="2024-05-04T00:41:27.803" v="1037"/>
              <pc2:cmMkLst xmlns:pc2="http://schemas.microsoft.com/office/powerpoint/2019/9/main/command">
                <pc:docMk/>
                <pc:sldMk cId="2116038376" sldId="390"/>
                <pc2:cmMk id="{1FAFDC9A-6766-4525-9F0A-3048D8050D5A}"/>
              </pc2:cmMkLst>
            </pc226:cmChg>
            <pc226:cmChg xmlns:pc226="http://schemas.microsoft.com/office/powerpoint/2022/06/main/command" chg="del">
              <pc226:chgData name="Denise Luna" userId="S::dluna@edtrustwest.org::1cd7ab9b-9284-45db-ad61-6d6ee3c217d1" providerId="AD" clId="Web-{FD33450B-2D60-5C77-C9A1-5C997631C9B8}" dt="2024-05-04T00:41:33.663" v="1040"/>
              <pc2:cmMkLst xmlns:pc2="http://schemas.microsoft.com/office/powerpoint/2019/9/main/command">
                <pc:docMk/>
                <pc:sldMk cId="2116038376" sldId="390"/>
                <pc2:cmMk id="{1A4B22C1-E5A9-417E-8110-1DC2666ED295}"/>
              </pc2:cmMkLst>
            </pc226:cmChg>
            <pc226:cmChg xmlns:pc226="http://schemas.microsoft.com/office/powerpoint/2022/06/main/command" chg="del">
              <pc226:chgData name="Denise Luna" userId="S::dluna@edtrustwest.org::1cd7ab9b-9284-45db-ad61-6d6ee3c217d1" providerId="AD" clId="Web-{FD33450B-2D60-5C77-C9A1-5C997631C9B8}" dt="2024-05-04T00:41:32.756" v="1039"/>
              <pc2:cmMkLst xmlns:pc2="http://schemas.microsoft.com/office/powerpoint/2019/9/main/command">
                <pc:docMk/>
                <pc:sldMk cId="2116038376" sldId="390"/>
                <pc2:cmMk id="{00C409D9-DDDD-4945-A0FC-9D4248EC1EF4}"/>
              </pc2:cmMkLst>
            </pc226:cmChg>
          </p:ext>
        </pc:extLst>
      </pc:sldChg>
      <pc:sldChg chg="modSp">
        <pc:chgData name="Denise Luna" userId="S::dluna@edtrustwest.org::1cd7ab9b-9284-45db-ad61-6d6ee3c217d1" providerId="AD" clId="Web-{FD33450B-2D60-5C77-C9A1-5C997631C9B8}" dt="2024-05-04T00:49:42.267" v="1467" actId="20577"/>
        <pc:sldMkLst>
          <pc:docMk/>
          <pc:sldMk cId="818396534" sldId="398"/>
        </pc:sldMkLst>
        <pc:spChg chg="mod">
          <ac:chgData name="Denise Luna" userId="S::dluna@edtrustwest.org::1cd7ab9b-9284-45db-ad61-6d6ee3c217d1" providerId="AD" clId="Web-{FD33450B-2D60-5C77-C9A1-5C997631C9B8}" dt="2024-05-04T00:49:42.267" v="1467" actId="20577"/>
          <ac:spMkLst>
            <pc:docMk/>
            <pc:sldMk cId="818396534" sldId="398"/>
            <ac:spMk id="3" creationId="{99870532-5BA7-4F40-9725-7E5D2F3C3C58}"/>
          </ac:spMkLst>
        </pc:spChg>
      </pc:sldChg>
      <pc:sldChg chg="modNotes">
        <pc:chgData name="Denise Luna" userId="S::dluna@edtrustwest.org::1cd7ab9b-9284-45db-ad61-6d6ee3c217d1" providerId="AD" clId="Web-{FD33450B-2D60-5C77-C9A1-5C997631C9B8}" dt="2024-05-04T01:00:54.585" v="1681"/>
        <pc:sldMkLst>
          <pc:docMk/>
          <pc:sldMk cId="1080905158" sldId="400"/>
        </pc:sldMkLst>
      </pc:sldChg>
      <pc:sldChg chg="modNotes">
        <pc:chgData name="Denise Luna" userId="S::dluna@edtrustwest.org::1cd7ab9b-9284-45db-ad61-6d6ee3c217d1" providerId="AD" clId="Web-{FD33450B-2D60-5C77-C9A1-5C997631C9B8}" dt="2024-05-04T00:50:31.989" v="1477"/>
        <pc:sldMkLst>
          <pc:docMk/>
          <pc:sldMk cId="2919573117" sldId="401"/>
        </pc:sldMkLst>
      </pc:sldChg>
      <pc:sldChg chg="modSp modNotes">
        <pc:chgData name="Denise Luna" userId="S::dluna@edtrustwest.org::1cd7ab9b-9284-45db-ad61-6d6ee3c217d1" providerId="AD" clId="Web-{FD33450B-2D60-5C77-C9A1-5C997631C9B8}" dt="2024-05-04T01:00:37.631" v="1677"/>
        <pc:sldMkLst>
          <pc:docMk/>
          <pc:sldMk cId="2483411622" sldId="403"/>
        </pc:sldMkLst>
        <pc:spChg chg="mod">
          <ac:chgData name="Denise Luna" userId="S::dluna@edtrustwest.org::1cd7ab9b-9284-45db-ad61-6d6ee3c217d1" providerId="AD" clId="Web-{FD33450B-2D60-5C77-C9A1-5C997631C9B8}" dt="2024-05-04T00:58:21.686" v="1637" actId="20577"/>
          <ac:spMkLst>
            <pc:docMk/>
            <pc:sldMk cId="2483411622" sldId="403"/>
            <ac:spMk id="5" creationId="{EDC80FCA-7631-0021-5CC8-26800E46ADED}"/>
          </ac:spMkLst>
        </pc:spChg>
      </pc:sldChg>
      <pc:sldChg chg="modCm">
        <pc:chgData name="Denise Luna" userId="S::dluna@edtrustwest.org::1cd7ab9b-9284-45db-ad61-6d6ee3c217d1" providerId="AD" clId="Web-{FD33450B-2D60-5C77-C9A1-5C997631C9B8}" dt="2024-05-04T00:41:44.460" v="1041"/>
        <pc:sldMkLst>
          <pc:docMk/>
          <pc:sldMk cId="110868564" sldId="408"/>
        </pc:sldMkLst>
        <pc:extLst>
          <p:ext xmlns:p="http://schemas.openxmlformats.org/presentationml/2006/main" uri="{D6D511B9-2390-475A-947B-AFAB55BFBCF1}">
            <pc226:cmChg xmlns:pc226="http://schemas.microsoft.com/office/powerpoint/2022/06/main/command" chg="mod modRxn">
              <pc226:chgData name="Denise Luna" userId="S::dluna@edtrustwest.org::1cd7ab9b-9284-45db-ad61-6d6ee3c217d1" providerId="AD" clId="Web-{FD33450B-2D60-5C77-C9A1-5C997631C9B8}" dt="2024-05-04T00:41:44.460" v="1041"/>
              <pc2:cmMkLst xmlns:pc2="http://schemas.microsoft.com/office/powerpoint/2019/9/main/command">
                <pc:docMk/>
                <pc:sldMk cId="110868564" sldId="408"/>
                <pc2:cmMk id="{2D0FD658-E66F-492B-8932-CE02925DB1F1}"/>
              </pc2:cmMkLst>
            </pc226:cmChg>
          </p:ext>
        </pc:extLst>
      </pc:sldChg>
      <pc:sldChg chg="del modNotes">
        <pc:chgData name="Denise Luna" userId="S::dluna@edtrustwest.org::1cd7ab9b-9284-45db-ad61-6d6ee3c217d1" providerId="AD" clId="Web-{FD33450B-2D60-5C77-C9A1-5C997631C9B8}" dt="2024-05-04T00:12:51.084" v="198"/>
        <pc:sldMkLst>
          <pc:docMk/>
          <pc:sldMk cId="1512518212" sldId="438"/>
        </pc:sldMkLst>
      </pc:sldChg>
      <pc:sldChg chg="del modCm">
        <pc:chgData name="Denise Luna" userId="S::dluna@edtrustwest.org::1cd7ab9b-9284-45db-ad61-6d6ee3c217d1" providerId="AD" clId="Web-{FD33450B-2D60-5C77-C9A1-5C997631C9B8}" dt="2024-05-04T00:55:00.910" v="1584"/>
        <pc:sldMkLst>
          <pc:docMk/>
          <pc:sldMk cId="4211917697" sldId="444"/>
        </pc:sldMkLst>
        <pc:extLst>
          <p:ext xmlns:p="http://schemas.openxmlformats.org/presentationml/2006/main" uri="{D6D511B9-2390-475A-947B-AFAB55BFBCF1}">
            <pc226:cmChg xmlns:pc226="http://schemas.microsoft.com/office/powerpoint/2022/06/main/command" chg="">
              <pc226:chgData name="Denise Luna" userId="S::dluna@edtrustwest.org::1cd7ab9b-9284-45db-ad61-6d6ee3c217d1" providerId="AD" clId="Web-{FD33450B-2D60-5C77-C9A1-5C997631C9B8}" dt="2024-05-04T00:41:59.898" v="1042"/>
              <pc2:cmMkLst xmlns:pc2="http://schemas.microsoft.com/office/powerpoint/2019/9/main/command">
                <pc:docMk/>
                <pc:sldMk cId="4211917697" sldId="444"/>
                <pc2:cmMk id="{480065AF-D034-4427-B862-A52FA8FE0F13}"/>
              </pc2:cmMkLst>
              <pc226:cmRplyChg chg="add">
                <pc226:chgData name="Denise Luna" userId="S::dluna@edtrustwest.org::1cd7ab9b-9284-45db-ad61-6d6ee3c217d1" providerId="AD" clId="Web-{FD33450B-2D60-5C77-C9A1-5C997631C9B8}" dt="2024-05-04T00:41:59.898" v="1042"/>
                <pc2:cmRplyMkLst xmlns:pc2="http://schemas.microsoft.com/office/powerpoint/2019/9/main/command">
                  <pc:docMk/>
                  <pc:sldMk cId="4211917697" sldId="444"/>
                  <pc2:cmMk id="{480065AF-D034-4427-B862-A52FA8FE0F13}"/>
                  <pc2:cmRplyMk id="{DD20F6C2-F234-4AC4-96DF-7EBB989B1CE1}"/>
                </pc2:cmRplyMkLst>
              </pc226:cmRplyChg>
            </pc226:cmChg>
          </p:ext>
        </pc:extLst>
      </pc:sldChg>
      <pc:sldChg chg="modNotes">
        <pc:chgData name="Denise Luna" userId="S::dluna@edtrustwest.org::1cd7ab9b-9284-45db-ad61-6d6ee3c217d1" providerId="AD" clId="Web-{FD33450B-2D60-5C77-C9A1-5C997631C9B8}" dt="2024-05-04T00:51:26.586" v="1480"/>
        <pc:sldMkLst>
          <pc:docMk/>
          <pc:sldMk cId="2256321794" sldId="447"/>
        </pc:sldMkLst>
      </pc:sldChg>
      <pc:sldChg chg="modCm">
        <pc:chgData name="Denise Luna" userId="S::dluna@edtrustwest.org::1cd7ab9b-9284-45db-ad61-6d6ee3c217d1" providerId="AD" clId="Web-{FD33450B-2D60-5C77-C9A1-5C997631C9B8}" dt="2024-05-04T00:41:17.599" v="1035"/>
        <pc:sldMkLst>
          <pc:docMk/>
          <pc:sldMk cId="271266036" sldId="450"/>
        </pc:sldMkLst>
        <pc:extLst>
          <p:ext xmlns:p="http://schemas.openxmlformats.org/presentationml/2006/main" uri="{D6D511B9-2390-475A-947B-AFAB55BFBCF1}">
            <pc226:cmChg xmlns:pc226="http://schemas.microsoft.com/office/powerpoint/2022/06/main/command" chg="">
              <pc226:chgData name="Denise Luna" userId="S::dluna@edtrustwest.org::1cd7ab9b-9284-45db-ad61-6d6ee3c217d1" providerId="AD" clId="Web-{FD33450B-2D60-5C77-C9A1-5C997631C9B8}" dt="2024-05-04T00:41:17.599" v="1035"/>
              <pc2:cmMkLst xmlns:pc2="http://schemas.microsoft.com/office/powerpoint/2019/9/main/command">
                <pc:docMk/>
                <pc:sldMk cId="271266036" sldId="450"/>
                <pc2:cmMk id="{3B3CAB4E-728D-44BE-A7FA-7DDFE5FCCC8D}"/>
              </pc2:cmMkLst>
              <pc226:cmRplyChg chg="add">
                <pc226:chgData name="Denise Luna" userId="S::dluna@edtrustwest.org::1cd7ab9b-9284-45db-ad61-6d6ee3c217d1" providerId="AD" clId="Web-{FD33450B-2D60-5C77-C9A1-5C997631C9B8}" dt="2024-05-04T00:41:17.599" v="1035"/>
                <pc2:cmRplyMkLst xmlns:pc2="http://schemas.microsoft.com/office/powerpoint/2019/9/main/command">
                  <pc:docMk/>
                  <pc:sldMk cId="271266036" sldId="450"/>
                  <pc2:cmMk id="{3B3CAB4E-728D-44BE-A7FA-7DDFE5FCCC8D}"/>
                  <pc2:cmRplyMk id="{BBF421D6-D267-442B-923F-4B904BFF4DDC}"/>
                </pc2:cmRplyMkLst>
              </pc226:cmRplyChg>
            </pc226:cmChg>
          </p:ext>
        </pc:extLst>
      </pc:sldChg>
      <pc:sldChg chg="addSp delSp modSp new mod modClrScheme chgLayout modNotes">
        <pc:chgData name="Denise Luna" userId="S::dluna@edtrustwest.org::1cd7ab9b-9284-45db-ad61-6d6ee3c217d1" providerId="AD" clId="Web-{FD33450B-2D60-5C77-C9A1-5C997631C9B8}" dt="2024-05-04T01:01:33.681" v="1686" actId="20577"/>
        <pc:sldMkLst>
          <pc:docMk/>
          <pc:sldMk cId="3698607031" sldId="451"/>
        </pc:sldMkLst>
        <pc:spChg chg="add mod">
          <ac:chgData name="Denise Luna" userId="S::dluna@edtrustwest.org::1cd7ab9b-9284-45db-ad61-6d6ee3c217d1" providerId="AD" clId="Web-{FD33450B-2D60-5C77-C9A1-5C997631C9B8}" dt="2024-05-04T00:58:03.263" v="1634" actId="20577"/>
          <ac:spMkLst>
            <pc:docMk/>
            <pc:sldMk cId="3698607031" sldId="451"/>
            <ac:spMk id="2" creationId="{30AEAC3D-74D0-61E5-2B41-D269AE2CE8D7}"/>
          </ac:spMkLst>
        </pc:spChg>
        <pc:spChg chg="add del mod">
          <ac:chgData name="Denise Luna" userId="S::dluna@edtrustwest.org::1cd7ab9b-9284-45db-ad61-6d6ee3c217d1" providerId="AD" clId="Web-{FD33450B-2D60-5C77-C9A1-5C997631C9B8}" dt="2024-05-04T00:19:24.449" v="276"/>
          <ac:spMkLst>
            <pc:docMk/>
            <pc:sldMk cId="3698607031" sldId="451"/>
            <ac:spMk id="3" creationId="{989F5240-8640-1901-C39B-20605577B57E}"/>
          </ac:spMkLst>
        </pc:spChg>
        <pc:spChg chg="add mod">
          <ac:chgData name="Denise Luna" userId="S::dluna@edtrustwest.org::1cd7ab9b-9284-45db-ad61-6d6ee3c217d1" providerId="AD" clId="Web-{FD33450B-2D60-5C77-C9A1-5C997631C9B8}" dt="2024-05-04T01:01:33.681" v="1686" actId="20577"/>
          <ac:spMkLst>
            <pc:docMk/>
            <pc:sldMk cId="3698607031" sldId="451"/>
            <ac:spMk id="4" creationId="{C99F2B5D-90B8-8EB3-DBE2-355B09C20E65}"/>
          </ac:spMkLst>
        </pc:spChg>
      </pc:sldChg>
      <pc:sldChg chg="delSp modSp add replId modNotes">
        <pc:chgData name="Denise Luna" userId="S::dluna@edtrustwest.org::1cd7ab9b-9284-45db-ad61-6d6ee3c217d1" providerId="AD" clId="Web-{FD33450B-2D60-5C77-C9A1-5C997631C9B8}" dt="2024-05-04T01:01:28.493" v="1684" actId="20577"/>
        <pc:sldMkLst>
          <pc:docMk/>
          <pc:sldMk cId="3594658192" sldId="452"/>
        </pc:sldMkLst>
        <pc:spChg chg="mod">
          <ac:chgData name="Denise Luna" userId="S::dluna@edtrustwest.org::1cd7ab9b-9284-45db-ad61-6d6ee3c217d1" providerId="AD" clId="Web-{FD33450B-2D60-5C77-C9A1-5C997631C9B8}" dt="2024-05-04T00:53:38.733" v="1549" actId="20577"/>
          <ac:spMkLst>
            <pc:docMk/>
            <pc:sldMk cId="3594658192" sldId="452"/>
            <ac:spMk id="2" creationId="{30AEAC3D-74D0-61E5-2B41-D269AE2CE8D7}"/>
          </ac:spMkLst>
        </pc:spChg>
        <pc:spChg chg="mod">
          <ac:chgData name="Denise Luna" userId="S::dluna@edtrustwest.org::1cd7ab9b-9284-45db-ad61-6d6ee3c217d1" providerId="AD" clId="Web-{FD33450B-2D60-5C77-C9A1-5C997631C9B8}" dt="2024-05-04T01:01:28.493" v="1684" actId="20577"/>
          <ac:spMkLst>
            <pc:docMk/>
            <pc:sldMk cId="3594658192" sldId="452"/>
            <ac:spMk id="3" creationId="{989F5240-8640-1901-C39B-20605577B57E}"/>
          </ac:spMkLst>
        </pc:spChg>
        <pc:spChg chg="del mod">
          <ac:chgData name="Denise Luna" userId="S::dluna@edtrustwest.org::1cd7ab9b-9284-45db-ad61-6d6ee3c217d1" providerId="AD" clId="Web-{FD33450B-2D60-5C77-C9A1-5C997631C9B8}" dt="2024-05-04T00:15:32.515" v="262"/>
          <ac:spMkLst>
            <pc:docMk/>
            <pc:sldMk cId="3594658192" sldId="452"/>
            <ac:spMk id="4" creationId="{C99F2B5D-90B8-8EB3-DBE2-355B09C20E65}"/>
          </ac:spMkLst>
        </pc:spChg>
      </pc:sldChg>
    </pc:docChg>
  </pc:docChgLst>
  <pc:docChgLst>
    <pc:chgData name="Denise Luna" userId="S::dluna@edtrustwest.org::1cd7ab9b-9284-45db-ad61-6d6ee3c217d1" providerId="AD" clId="Web-{5E1A2835-4ED7-8C29-73FA-D242239C4F20}"/>
    <pc:docChg chg="addSld delSld">
      <pc:chgData name="Denise Luna" userId="S::dluna@edtrustwest.org::1cd7ab9b-9284-45db-ad61-6d6ee3c217d1" providerId="AD" clId="Web-{5E1A2835-4ED7-8C29-73FA-D242239C4F20}" dt="2024-05-07T04:59:18.662" v="5"/>
      <pc:docMkLst>
        <pc:docMk/>
      </pc:docMkLst>
      <pc:sldChg chg="del">
        <pc:chgData name="Denise Luna" userId="S::dluna@edtrustwest.org::1cd7ab9b-9284-45db-ad61-6d6ee3c217d1" providerId="AD" clId="Web-{5E1A2835-4ED7-8C29-73FA-D242239C4F20}" dt="2024-05-07T04:58:02.378" v="3"/>
        <pc:sldMkLst>
          <pc:docMk/>
          <pc:sldMk cId="2930520453" sldId="454"/>
        </pc:sldMkLst>
      </pc:sldChg>
      <pc:sldChg chg="del">
        <pc:chgData name="Denise Luna" userId="S::dluna@edtrustwest.org::1cd7ab9b-9284-45db-ad61-6d6ee3c217d1" providerId="AD" clId="Web-{5E1A2835-4ED7-8C29-73FA-D242239C4F20}" dt="2024-05-07T04:59:18.662" v="5"/>
        <pc:sldMkLst>
          <pc:docMk/>
          <pc:sldMk cId="4060645581" sldId="455"/>
        </pc:sldMkLst>
      </pc:sldChg>
      <pc:sldChg chg="del">
        <pc:chgData name="Denise Luna" userId="S::dluna@edtrustwest.org::1cd7ab9b-9284-45db-ad61-6d6ee3c217d1" providerId="AD" clId="Web-{5E1A2835-4ED7-8C29-73FA-D242239C4F20}" dt="2024-05-07T04:57:53.518" v="1"/>
        <pc:sldMkLst>
          <pc:docMk/>
          <pc:sldMk cId="4096701824" sldId="457"/>
        </pc:sldMkLst>
      </pc:sldChg>
      <pc:sldChg chg="add">
        <pc:chgData name="Denise Luna" userId="S::dluna@edtrustwest.org::1cd7ab9b-9284-45db-ad61-6d6ee3c217d1" providerId="AD" clId="Web-{5E1A2835-4ED7-8C29-73FA-D242239C4F20}" dt="2024-05-07T04:57:50.518" v="0"/>
        <pc:sldMkLst>
          <pc:docMk/>
          <pc:sldMk cId="2923952333" sldId="458"/>
        </pc:sldMkLst>
      </pc:sldChg>
      <pc:sldChg chg="add">
        <pc:chgData name="Denise Luna" userId="S::dluna@edtrustwest.org::1cd7ab9b-9284-45db-ad61-6d6ee3c217d1" providerId="AD" clId="Web-{5E1A2835-4ED7-8C29-73FA-D242239C4F20}" dt="2024-05-07T04:57:59.659" v="2"/>
        <pc:sldMkLst>
          <pc:docMk/>
          <pc:sldMk cId="2801069309" sldId="459"/>
        </pc:sldMkLst>
      </pc:sldChg>
      <pc:sldChg chg="add">
        <pc:chgData name="Denise Luna" userId="S::dluna@edtrustwest.org::1cd7ab9b-9284-45db-ad61-6d6ee3c217d1" providerId="AD" clId="Web-{5E1A2835-4ED7-8C29-73FA-D242239C4F20}" dt="2024-05-07T04:59:15.631" v="4"/>
        <pc:sldMkLst>
          <pc:docMk/>
          <pc:sldMk cId="3698607031" sldId="460"/>
        </pc:sldMkLst>
      </pc:sldChg>
    </pc:docChg>
  </pc:docChgLst>
  <pc:docChgLst>
    <pc:chgData name="Denise Luna" userId="1cd7ab9b-9284-45db-ad61-6d6ee3c217d1" providerId="ADAL" clId="{B4F3A3F1-5F66-425C-ADAB-B5E8AC266219}"/>
    <pc:docChg chg="undo custSel addSld delSld modSld sldOrd delMainMaster">
      <pc:chgData name="Denise Luna" userId="1cd7ab9b-9284-45db-ad61-6d6ee3c217d1" providerId="ADAL" clId="{B4F3A3F1-5F66-425C-ADAB-B5E8AC266219}" dt="2024-05-01T02:06:26.406" v="2704" actId="20577"/>
      <pc:docMkLst>
        <pc:docMk/>
      </pc:docMkLst>
      <pc:sldChg chg="modSp mod modNotesTx">
        <pc:chgData name="Denise Luna" userId="1cd7ab9b-9284-45db-ad61-6d6ee3c217d1" providerId="ADAL" clId="{B4F3A3F1-5F66-425C-ADAB-B5E8AC266219}" dt="2024-04-26T23:25:42.056" v="1312" actId="14100"/>
        <pc:sldMkLst>
          <pc:docMk/>
          <pc:sldMk cId="0" sldId="265"/>
        </pc:sldMkLst>
        <pc:spChg chg="mod">
          <ac:chgData name="Denise Luna" userId="1cd7ab9b-9284-45db-ad61-6d6ee3c217d1" providerId="ADAL" clId="{B4F3A3F1-5F66-425C-ADAB-B5E8AC266219}" dt="2024-04-26T23:25:42.056" v="1312" actId="14100"/>
          <ac:spMkLst>
            <pc:docMk/>
            <pc:sldMk cId="0" sldId="265"/>
            <ac:spMk id="519" creationId="{00000000-0000-0000-0000-000000000000}"/>
          </ac:spMkLst>
        </pc:spChg>
      </pc:sldChg>
      <pc:sldChg chg="mod modShow modNotesTx">
        <pc:chgData name="Denise Luna" userId="1cd7ab9b-9284-45db-ad61-6d6ee3c217d1" providerId="ADAL" clId="{B4F3A3F1-5F66-425C-ADAB-B5E8AC266219}" dt="2024-04-26T23:37:56.764" v="1646" actId="729"/>
        <pc:sldMkLst>
          <pc:docMk/>
          <pc:sldMk cId="2116038376" sldId="390"/>
        </pc:sldMkLst>
      </pc:sldChg>
      <pc:sldChg chg="modSp mod">
        <pc:chgData name="Denise Luna" userId="1cd7ab9b-9284-45db-ad61-6d6ee3c217d1" providerId="ADAL" clId="{B4F3A3F1-5F66-425C-ADAB-B5E8AC266219}" dt="2024-04-26T23:06:37" v="610" actId="404"/>
        <pc:sldMkLst>
          <pc:docMk/>
          <pc:sldMk cId="769297103" sldId="393"/>
        </pc:sldMkLst>
        <pc:spChg chg="mod">
          <ac:chgData name="Denise Luna" userId="1cd7ab9b-9284-45db-ad61-6d6ee3c217d1" providerId="ADAL" clId="{B4F3A3F1-5F66-425C-ADAB-B5E8AC266219}" dt="2024-04-26T23:06:37" v="610" actId="404"/>
          <ac:spMkLst>
            <pc:docMk/>
            <pc:sldMk cId="769297103" sldId="393"/>
            <ac:spMk id="4" creationId="{86966A50-0969-42B0-8F77-4F99DEE35FE3}"/>
          </ac:spMkLst>
        </pc:spChg>
      </pc:sldChg>
      <pc:sldChg chg="modSp mod modNotesTx">
        <pc:chgData name="Denise Luna" userId="1cd7ab9b-9284-45db-ad61-6d6ee3c217d1" providerId="ADAL" clId="{B4F3A3F1-5F66-425C-ADAB-B5E8AC266219}" dt="2024-04-26T22:10:44.315" v="233" actId="20577"/>
        <pc:sldMkLst>
          <pc:docMk/>
          <pc:sldMk cId="818396534" sldId="398"/>
        </pc:sldMkLst>
        <pc:spChg chg="mod">
          <ac:chgData name="Denise Luna" userId="1cd7ab9b-9284-45db-ad61-6d6ee3c217d1" providerId="ADAL" clId="{B4F3A3F1-5F66-425C-ADAB-B5E8AC266219}" dt="2024-04-26T21:34:39.923" v="1" actId="20577"/>
          <ac:spMkLst>
            <pc:docMk/>
            <pc:sldMk cId="818396534" sldId="398"/>
            <ac:spMk id="3" creationId="{99870532-5BA7-4F40-9725-7E5D2F3C3C58}"/>
          </ac:spMkLst>
        </pc:spChg>
      </pc:sldChg>
      <pc:sldChg chg="modSp mod modNotesTx">
        <pc:chgData name="Denise Luna" userId="1cd7ab9b-9284-45db-ad61-6d6ee3c217d1" providerId="ADAL" clId="{B4F3A3F1-5F66-425C-ADAB-B5E8AC266219}" dt="2024-04-26T22:34:56.730" v="307" actId="20577"/>
        <pc:sldMkLst>
          <pc:docMk/>
          <pc:sldMk cId="1080905158" sldId="400"/>
        </pc:sldMkLst>
        <pc:spChg chg="mod">
          <ac:chgData name="Denise Luna" userId="1cd7ab9b-9284-45db-ad61-6d6ee3c217d1" providerId="ADAL" clId="{B4F3A3F1-5F66-425C-ADAB-B5E8AC266219}" dt="2024-04-26T21:59:42.846" v="188" actId="20577"/>
          <ac:spMkLst>
            <pc:docMk/>
            <pc:sldMk cId="1080905158" sldId="400"/>
            <ac:spMk id="3" creationId="{99870532-5BA7-4F40-9725-7E5D2F3C3C58}"/>
          </ac:spMkLst>
        </pc:spChg>
      </pc:sldChg>
      <pc:sldChg chg="modSp mod delCm modNotesTx">
        <pc:chgData name="Denise Luna" userId="1cd7ab9b-9284-45db-ad61-6d6ee3c217d1" providerId="ADAL" clId="{B4F3A3F1-5F66-425C-ADAB-B5E8AC266219}" dt="2024-04-26T22:34:59.765" v="313" actId="20577"/>
        <pc:sldMkLst>
          <pc:docMk/>
          <pc:sldMk cId="2919573117" sldId="401"/>
        </pc:sldMkLst>
        <pc:spChg chg="mod">
          <ac:chgData name="Denise Luna" userId="1cd7ab9b-9284-45db-ad61-6d6ee3c217d1" providerId="ADAL" clId="{B4F3A3F1-5F66-425C-ADAB-B5E8AC266219}" dt="2024-04-26T22:00:19.104" v="197" actId="20577"/>
          <ac:spMkLst>
            <pc:docMk/>
            <pc:sldMk cId="2919573117" sldId="401"/>
            <ac:spMk id="3" creationId="{76F55765-E0A3-4A2C-983A-2591CABEBBA8}"/>
          </ac:spMkLst>
        </pc:spChg>
        <pc:extLst>
          <p:ext xmlns:p="http://schemas.openxmlformats.org/presentationml/2006/main" uri="{D6D511B9-2390-475A-947B-AFAB55BFBCF1}">
            <pc226:cmChg xmlns:pc226="http://schemas.microsoft.com/office/powerpoint/2022/06/main/command" chg="del">
              <pc226:chgData name="Denise Luna" userId="1cd7ab9b-9284-45db-ad61-6d6ee3c217d1" providerId="ADAL" clId="{B4F3A3F1-5F66-425C-ADAB-B5E8AC266219}" dt="2024-04-26T21:40:22.536" v="181"/>
              <pc2:cmMkLst xmlns:pc2="http://schemas.microsoft.com/office/powerpoint/2019/9/main/command">
                <pc:docMk/>
                <pc:sldMk cId="2919573117" sldId="401"/>
                <pc2:cmMk id="{2B6E6D95-EFFA-4497-9BF3-9CE8B5AFE7DD}"/>
              </pc2:cmMkLst>
            </pc226:cmChg>
          </p:ext>
        </pc:extLst>
      </pc:sldChg>
      <pc:sldChg chg="addSp delSp modSp mod modClrScheme chgLayout modNotesTx">
        <pc:chgData name="Denise Luna" userId="1cd7ab9b-9284-45db-ad61-6d6ee3c217d1" providerId="ADAL" clId="{B4F3A3F1-5F66-425C-ADAB-B5E8AC266219}" dt="2024-05-01T01:59:17.514" v="2540" actId="122"/>
        <pc:sldMkLst>
          <pc:docMk/>
          <pc:sldMk cId="2483411622" sldId="403"/>
        </pc:sldMkLst>
        <pc:spChg chg="add mod">
          <ac:chgData name="Denise Luna" userId="1cd7ab9b-9284-45db-ad61-6d6ee3c217d1" providerId="ADAL" clId="{B4F3A3F1-5F66-425C-ADAB-B5E8AC266219}" dt="2024-05-01T01:59:17.514" v="2540" actId="122"/>
          <ac:spMkLst>
            <pc:docMk/>
            <pc:sldMk cId="2483411622" sldId="403"/>
            <ac:spMk id="5" creationId="{EDC80FCA-7631-0021-5CC8-26800E46ADED}"/>
          </ac:spMkLst>
        </pc:spChg>
        <pc:spChg chg="del mod">
          <ac:chgData name="Denise Luna" userId="1cd7ab9b-9284-45db-ad61-6d6ee3c217d1" providerId="ADAL" clId="{B4F3A3F1-5F66-425C-ADAB-B5E8AC266219}" dt="2024-05-01T01:58:21.773" v="2529" actId="478"/>
          <ac:spMkLst>
            <pc:docMk/>
            <pc:sldMk cId="2483411622" sldId="403"/>
            <ac:spMk id="14" creationId="{99C9CC5E-BD5D-47F9-A29E-D1586FB20DD2}"/>
          </ac:spMkLst>
        </pc:spChg>
        <pc:picChg chg="add del mod modCrop">
          <ac:chgData name="Denise Luna" userId="1cd7ab9b-9284-45db-ad61-6d6ee3c217d1" providerId="ADAL" clId="{B4F3A3F1-5F66-425C-ADAB-B5E8AC266219}" dt="2024-05-01T01:57:34.088" v="2522" actId="478"/>
          <ac:picMkLst>
            <pc:docMk/>
            <pc:sldMk cId="2483411622" sldId="403"/>
            <ac:picMk id="3" creationId="{63E005CD-2E48-C643-4DD7-094E16F1256B}"/>
          </ac:picMkLst>
        </pc:picChg>
      </pc:sldChg>
      <pc:sldChg chg="mod modShow modNotesTx">
        <pc:chgData name="Denise Luna" userId="1cd7ab9b-9284-45db-ad61-6d6ee3c217d1" providerId="ADAL" clId="{B4F3A3F1-5F66-425C-ADAB-B5E8AC266219}" dt="2024-04-26T23:37:48.940" v="1644" actId="729"/>
        <pc:sldMkLst>
          <pc:docMk/>
          <pc:sldMk cId="994397662" sldId="406"/>
        </pc:sldMkLst>
      </pc:sldChg>
      <pc:sldChg chg="modSp mod modCm">
        <pc:chgData name="Denise Luna" userId="1cd7ab9b-9284-45db-ad61-6d6ee3c217d1" providerId="ADAL" clId="{B4F3A3F1-5F66-425C-ADAB-B5E8AC266219}" dt="2024-05-01T01:52:19.590" v="2477" actId="20577"/>
        <pc:sldMkLst>
          <pc:docMk/>
          <pc:sldMk cId="1009575700" sldId="407"/>
        </pc:sldMkLst>
        <pc:spChg chg="mod">
          <ac:chgData name="Denise Luna" userId="1cd7ab9b-9284-45db-ad61-6d6ee3c217d1" providerId="ADAL" clId="{B4F3A3F1-5F66-425C-ADAB-B5E8AC266219}" dt="2024-04-26T23:38:09.986" v="1662" actId="20577"/>
          <ac:spMkLst>
            <pc:docMk/>
            <pc:sldMk cId="1009575700" sldId="407"/>
            <ac:spMk id="11" creationId="{00000000-0000-0000-0000-000000000000}"/>
          </ac:spMkLst>
        </pc:spChg>
        <pc:spChg chg="mod">
          <ac:chgData name="Denise Luna" userId="1cd7ab9b-9284-45db-ad61-6d6ee3c217d1" providerId="ADAL" clId="{B4F3A3F1-5F66-425C-ADAB-B5E8AC266219}" dt="2024-05-01T01:52:19.590" v="2477" actId="20577"/>
          <ac:spMkLst>
            <pc:docMk/>
            <pc:sldMk cId="1009575700" sldId="407"/>
            <ac:spMk id="12" creationId="{00000000-0000-0000-0000-000000000000}"/>
          </ac:spMkLst>
        </pc:spChg>
        <pc:extLst>
          <p:ext xmlns:p="http://schemas.openxmlformats.org/presentationml/2006/main" uri="{D6D511B9-2390-475A-947B-AFAB55BFBCF1}">
            <pc226:cmChg xmlns:pc226="http://schemas.microsoft.com/office/powerpoint/2022/06/main/command" chg="mod">
              <pc226:chgData name="Denise Luna" userId="1cd7ab9b-9284-45db-ad61-6d6ee3c217d1" providerId="ADAL" clId="{B4F3A3F1-5F66-425C-ADAB-B5E8AC266219}" dt="2024-05-01T01:52:19.590" v="2477" actId="20577"/>
              <pc2:cmMkLst xmlns:pc2="http://schemas.microsoft.com/office/powerpoint/2019/9/main/command">
                <pc:docMk/>
                <pc:sldMk cId="1009575700" sldId="407"/>
                <pc2:cmMk id="{6ED7042D-3BAF-4590-BBFC-C134AA54E4D9}"/>
              </pc2:cmMkLst>
            </pc226:cmChg>
            <pc226:cmChg xmlns:pc226="http://schemas.microsoft.com/office/powerpoint/2022/06/main/command" chg="mod">
              <pc226:chgData name="Denise Luna" userId="1cd7ab9b-9284-45db-ad61-6d6ee3c217d1" providerId="ADAL" clId="{B4F3A3F1-5F66-425C-ADAB-B5E8AC266219}" dt="2024-05-01T01:52:19.590" v="2477" actId="20577"/>
              <pc2:cmMkLst xmlns:pc2="http://schemas.microsoft.com/office/powerpoint/2019/9/main/command">
                <pc:docMk/>
                <pc:sldMk cId="1009575700" sldId="407"/>
                <pc2:cmMk id="{C411EDB2-0D0D-4D41-8B70-102DEAC54585}"/>
              </pc2:cmMkLst>
            </pc226:cmChg>
          </p:ext>
        </pc:extLst>
      </pc:sldChg>
      <pc:sldChg chg="modSp mod modAnim">
        <pc:chgData name="Denise Luna" userId="1cd7ab9b-9284-45db-ad61-6d6ee3c217d1" providerId="ADAL" clId="{B4F3A3F1-5F66-425C-ADAB-B5E8AC266219}" dt="2024-05-01T01:52:35.355" v="2486" actId="20577"/>
        <pc:sldMkLst>
          <pc:docMk/>
          <pc:sldMk cId="110868564" sldId="408"/>
        </pc:sldMkLst>
        <pc:spChg chg="mod">
          <ac:chgData name="Denise Luna" userId="1cd7ab9b-9284-45db-ad61-6d6ee3c217d1" providerId="ADAL" clId="{B4F3A3F1-5F66-425C-ADAB-B5E8AC266219}" dt="2024-04-26T23:38:40.724" v="1676" actId="20577"/>
          <ac:spMkLst>
            <pc:docMk/>
            <pc:sldMk cId="110868564" sldId="408"/>
            <ac:spMk id="16" creationId="{CAEFA969-AB7A-904A-B12E-7B27DD32A4B3}"/>
          </ac:spMkLst>
        </pc:spChg>
        <pc:graphicFrameChg chg="mod">
          <ac:chgData name="Denise Luna" userId="1cd7ab9b-9284-45db-ad61-6d6ee3c217d1" providerId="ADAL" clId="{B4F3A3F1-5F66-425C-ADAB-B5E8AC266219}" dt="2024-05-01T01:52:35.355" v="2486" actId="20577"/>
          <ac:graphicFrameMkLst>
            <pc:docMk/>
            <pc:sldMk cId="110868564" sldId="408"/>
            <ac:graphicFrameMk id="4" creationId="{B1AD0C72-F1A0-4DA9-A87D-401900DA3D20}"/>
          </ac:graphicFrameMkLst>
        </pc:graphicFrameChg>
      </pc:sldChg>
      <pc:sldChg chg="mod modShow modNotesTx">
        <pc:chgData name="Denise Luna" userId="1cd7ab9b-9284-45db-ad61-6d6ee3c217d1" providerId="ADAL" clId="{B4F3A3F1-5F66-425C-ADAB-B5E8AC266219}" dt="2024-04-26T23:37:53.417" v="1645" actId="729"/>
        <pc:sldMkLst>
          <pc:docMk/>
          <pc:sldMk cId="817833844" sldId="409"/>
        </pc:sldMkLst>
      </pc:sldChg>
      <pc:sldChg chg="modSp modNotesTx">
        <pc:chgData name="Denise Luna" userId="1cd7ab9b-9284-45db-ad61-6d6ee3c217d1" providerId="ADAL" clId="{B4F3A3F1-5F66-425C-ADAB-B5E8AC266219}" dt="2024-04-26T23:31:36.032" v="1548" actId="20577"/>
        <pc:sldMkLst>
          <pc:docMk/>
          <pc:sldMk cId="3011964716" sldId="414"/>
        </pc:sldMkLst>
        <pc:graphicFrameChg chg="mod">
          <ac:chgData name="Denise Luna" userId="1cd7ab9b-9284-45db-ad61-6d6ee3c217d1" providerId="ADAL" clId="{B4F3A3F1-5F66-425C-ADAB-B5E8AC266219}" dt="2024-04-26T23:31:36.032" v="1548" actId="20577"/>
          <ac:graphicFrameMkLst>
            <pc:docMk/>
            <pc:sldMk cId="3011964716" sldId="414"/>
            <ac:graphicFrameMk id="4" creationId="{E5EA5A7F-BB86-45E8-933B-BE1420915DC4}"/>
          </ac:graphicFrameMkLst>
        </pc:graphicFrameChg>
      </pc:sldChg>
      <pc:sldChg chg="modSp">
        <pc:chgData name="Denise Luna" userId="1cd7ab9b-9284-45db-ad61-6d6ee3c217d1" providerId="ADAL" clId="{B4F3A3F1-5F66-425C-ADAB-B5E8AC266219}" dt="2024-04-26T23:46:03.626" v="1844" actId="113"/>
        <pc:sldMkLst>
          <pc:docMk/>
          <pc:sldMk cId="3222909764" sldId="415"/>
        </pc:sldMkLst>
        <pc:graphicFrameChg chg="mod">
          <ac:chgData name="Denise Luna" userId="1cd7ab9b-9284-45db-ad61-6d6ee3c217d1" providerId="ADAL" clId="{B4F3A3F1-5F66-425C-ADAB-B5E8AC266219}" dt="2024-04-26T23:46:03.626" v="1844" actId="113"/>
          <ac:graphicFrameMkLst>
            <pc:docMk/>
            <pc:sldMk cId="3222909764" sldId="415"/>
            <ac:graphicFrameMk id="4" creationId="{E5EA5A7F-BB86-45E8-933B-BE1420915DC4}"/>
          </ac:graphicFrameMkLst>
        </pc:graphicFrameChg>
      </pc:sldChg>
      <pc:sldChg chg="modSp mod">
        <pc:chgData name="Denise Luna" userId="1cd7ab9b-9284-45db-ad61-6d6ee3c217d1" providerId="ADAL" clId="{B4F3A3F1-5F66-425C-ADAB-B5E8AC266219}" dt="2024-04-26T23:39:29.032" v="1710" actId="20577"/>
        <pc:sldMkLst>
          <pc:docMk/>
          <pc:sldMk cId="298412903" sldId="417"/>
        </pc:sldMkLst>
        <pc:spChg chg="mod">
          <ac:chgData name="Denise Luna" userId="1cd7ab9b-9284-45db-ad61-6d6ee3c217d1" providerId="ADAL" clId="{B4F3A3F1-5F66-425C-ADAB-B5E8AC266219}" dt="2024-04-26T23:39:29.032" v="1710" actId="20577"/>
          <ac:spMkLst>
            <pc:docMk/>
            <pc:sldMk cId="298412903" sldId="417"/>
            <ac:spMk id="101" creationId="{00000000-0000-0000-0000-000000000000}"/>
          </ac:spMkLst>
        </pc:spChg>
      </pc:sldChg>
      <pc:sldChg chg="modSp mod">
        <pc:chgData name="Denise Luna" userId="1cd7ab9b-9284-45db-ad61-6d6ee3c217d1" providerId="ADAL" clId="{B4F3A3F1-5F66-425C-ADAB-B5E8AC266219}" dt="2024-04-26T23:39:11.100" v="1694" actId="20577"/>
        <pc:sldMkLst>
          <pc:docMk/>
          <pc:sldMk cId="3273611787" sldId="418"/>
        </pc:sldMkLst>
        <pc:spChg chg="mod">
          <ac:chgData name="Denise Luna" userId="1cd7ab9b-9284-45db-ad61-6d6ee3c217d1" providerId="ADAL" clId="{B4F3A3F1-5F66-425C-ADAB-B5E8AC266219}" dt="2024-04-26T23:39:11.100" v="1694" actId="20577"/>
          <ac:spMkLst>
            <pc:docMk/>
            <pc:sldMk cId="3273611787" sldId="418"/>
            <ac:spMk id="117" creationId="{00000000-0000-0000-0000-000000000000}"/>
          </ac:spMkLst>
        </pc:spChg>
      </pc:sldChg>
      <pc:sldChg chg="modSp mod">
        <pc:chgData name="Denise Luna" userId="1cd7ab9b-9284-45db-ad61-6d6ee3c217d1" providerId="ADAL" clId="{B4F3A3F1-5F66-425C-ADAB-B5E8AC266219}" dt="2024-04-26T23:39:44.780" v="1711" actId="255"/>
        <pc:sldMkLst>
          <pc:docMk/>
          <pc:sldMk cId="2000737540" sldId="419"/>
        </pc:sldMkLst>
        <pc:spChg chg="mod">
          <ac:chgData name="Denise Luna" userId="1cd7ab9b-9284-45db-ad61-6d6ee3c217d1" providerId="ADAL" clId="{B4F3A3F1-5F66-425C-ADAB-B5E8AC266219}" dt="2024-04-26T23:39:44.780" v="1711" actId="255"/>
          <ac:spMkLst>
            <pc:docMk/>
            <pc:sldMk cId="2000737540" sldId="419"/>
            <ac:spMk id="134" creationId="{00000000-0000-0000-0000-000000000000}"/>
          </ac:spMkLst>
        </pc:spChg>
      </pc:sldChg>
      <pc:sldChg chg="modSp mod">
        <pc:chgData name="Denise Luna" userId="1cd7ab9b-9284-45db-ad61-6d6ee3c217d1" providerId="ADAL" clId="{B4F3A3F1-5F66-425C-ADAB-B5E8AC266219}" dt="2024-04-26T23:40:12.407" v="1721" actId="20577"/>
        <pc:sldMkLst>
          <pc:docMk/>
          <pc:sldMk cId="2800352850" sldId="420"/>
        </pc:sldMkLst>
        <pc:spChg chg="mod">
          <ac:chgData name="Denise Luna" userId="1cd7ab9b-9284-45db-ad61-6d6ee3c217d1" providerId="ADAL" clId="{B4F3A3F1-5F66-425C-ADAB-B5E8AC266219}" dt="2024-04-26T23:39:56.467" v="1713" actId="20577"/>
          <ac:spMkLst>
            <pc:docMk/>
            <pc:sldMk cId="2800352850" sldId="420"/>
            <ac:spMk id="150" creationId="{00000000-0000-0000-0000-000000000000}"/>
          </ac:spMkLst>
        </pc:spChg>
        <pc:spChg chg="mod">
          <ac:chgData name="Denise Luna" userId="1cd7ab9b-9284-45db-ad61-6d6ee3c217d1" providerId="ADAL" clId="{B4F3A3F1-5F66-425C-ADAB-B5E8AC266219}" dt="2024-04-26T23:40:09.311" v="1719" actId="20577"/>
          <ac:spMkLst>
            <pc:docMk/>
            <pc:sldMk cId="2800352850" sldId="420"/>
            <ac:spMk id="159" creationId="{00000000-0000-0000-0000-000000000000}"/>
          </ac:spMkLst>
        </pc:spChg>
        <pc:spChg chg="mod">
          <ac:chgData name="Denise Luna" userId="1cd7ab9b-9284-45db-ad61-6d6ee3c217d1" providerId="ADAL" clId="{B4F3A3F1-5F66-425C-ADAB-B5E8AC266219}" dt="2024-04-26T23:40:05.191" v="1715" actId="20577"/>
          <ac:spMkLst>
            <pc:docMk/>
            <pc:sldMk cId="2800352850" sldId="420"/>
            <ac:spMk id="187" creationId="{00000000-0000-0000-0000-000000000000}"/>
          </ac:spMkLst>
        </pc:spChg>
        <pc:spChg chg="mod">
          <ac:chgData name="Denise Luna" userId="1cd7ab9b-9284-45db-ad61-6d6ee3c217d1" providerId="ADAL" clId="{B4F3A3F1-5F66-425C-ADAB-B5E8AC266219}" dt="2024-04-26T23:40:12.407" v="1721" actId="20577"/>
          <ac:spMkLst>
            <pc:docMk/>
            <pc:sldMk cId="2800352850" sldId="420"/>
            <ac:spMk id="188" creationId="{00000000-0000-0000-0000-000000000000}"/>
          </ac:spMkLst>
        </pc:spChg>
      </pc:sldChg>
      <pc:sldChg chg="modSp mod">
        <pc:chgData name="Denise Luna" userId="1cd7ab9b-9284-45db-ad61-6d6ee3c217d1" providerId="ADAL" clId="{B4F3A3F1-5F66-425C-ADAB-B5E8AC266219}" dt="2024-04-26T23:40:32.990" v="1724" actId="14100"/>
        <pc:sldMkLst>
          <pc:docMk/>
          <pc:sldMk cId="3027659642" sldId="421"/>
        </pc:sldMkLst>
        <pc:spChg chg="mod">
          <ac:chgData name="Denise Luna" userId="1cd7ab9b-9284-45db-ad61-6d6ee3c217d1" providerId="ADAL" clId="{B4F3A3F1-5F66-425C-ADAB-B5E8AC266219}" dt="2024-04-26T23:40:32.990" v="1724" actId="14100"/>
          <ac:spMkLst>
            <pc:docMk/>
            <pc:sldMk cId="3027659642" sldId="421"/>
            <ac:spMk id="209" creationId="{00000000-0000-0000-0000-000000000000}"/>
          </ac:spMkLst>
        </pc:spChg>
        <pc:spChg chg="mod">
          <ac:chgData name="Denise Luna" userId="1cd7ab9b-9284-45db-ad61-6d6ee3c217d1" providerId="ADAL" clId="{B4F3A3F1-5F66-425C-ADAB-B5E8AC266219}" dt="2024-04-26T23:40:25.535" v="1722" actId="1076"/>
          <ac:spMkLst>
            <pc:docMk/>
            <pc:sldMk cId="3027659642" sldId="421"/>
            <ac:spMk id="210" creationId="{00000000-0000-0000-0000-000000000000}"/>
          </ac:spMkLst>
        </pc:spChg>
        <pc:spChg chg="mod">
          <ac:chgData name="Denise Luna" userId="1cd7ab9b-9284-45db-ad61-6d6ee3c217d1" providerId="ADAL" clId="{B4F3A3F1-5F66-425C-ADAB-B5E8AC266219}" dt="2024-04-26T23:40:32.990" v="1724" actId="14100"/>
          <ac:spMkLst>
            <pc:docMk/>
            <pc:sldMk cId="3027659642" sldId="421"/>
            <ac:spMk id="212" creationId="{00000000-0000-0000-0000-000000000000}"/>
          </ac:spMkLst>
        </pc:spChg>
        <pc:spChg chg="mod">
          <ac:chgData name="Denise Luna" userId="1cd7ab9b-9284-45db-ad61-6d6ee3c217d1" providerId="ADAL" clId="{B4F3A3F1-5F66-425C-ADAB-B5E8AC266219}" dt="2024-04-26T23:40:32.990" v="1724" actId="14100"/>
          <ac:spMkLst>
            <pc:docMk/>
            <pc:sldMk cId="3027659642" sldId="421"/>
            <ac:spMk id="213" creationId="{00000000-0000-0000-0000-000000000000}"/>
          </ac:spMkLst>
        </pc:spChg>
        <pc:spChg chg="mod">
          <ac:chgData name="Denise Luna" userId="1cd7ab9b-9284-45db-ad61-6d6ee3c217d1" providerId="ADAL" clId="{B4F3A3F1-5F66-425C-ADAB-B5E8AC266219}" dt="2024-04-26T23:40:32.990" v="1724" actId="14100"/>
          <ac:spMkLst>
            <pc:docMk/>
            <pc:sldMk cId="3027659642" sldId="421"/>
            <ac:spMk id="214" creationId="{00000000-0000-0000-0000-000000000000}"/>
          </ac:spMkLst>
        </pc:spChg>
        <pc:spChg chg="mod">
          <ac:chgData name="Denise Luna" userId="1cd7ab9b-9284-45db-ad61-6d6ee3c217d1" providerId="ADAL" clId="{B4F3A3F1-5F66-425C-ADAB-B5E8AC266219}" dt="2024-04-26T23:40:32.990" v="1724" actId="14100"/>
          <ac:spMkLst>
            <pc:docMk/>
            <pc:sldMk cId="3027659642" sldId="421"/>
            <ac:spMk id="216" creationId="{00000000-0000-0000-0000-000000000000}"/>
          </ac:spMkLst>
        </pc:spChg>
        <pc:grpChg chg="mod">
          <ac:chgData name="Denise Luna" userId="1cd7ab9b-9284-45db-ad61-6d6ee3c217d1" providerId="ADAL" clId="{B4F3A3F1-5F66-425C-ADAB-B5E8AC266219}" dt="2024-04-26T23:40:32.990" v="1724" actId="14100"/>
          <ac:grpSpMkLst>
            <pc:docMk/>
            <pc:sldMk cId="3027659642" sldId="421"/>
            <ac:grpSpMk id="217" creationId="{00000000-0000-0000-0000-000000000000}"/>
          </ac:grpSpMkLst>
        </pc:grpChg>
        <pc:grpChg chg="mod">
          <ac:chgData name="Denise Luna" userId="1cd7ab9b-9284-45db-ad61-6d6ee3c217d1" providerId="ADAL" clId="{B4F3A3F1-5F66-425C-ADAB-B5E8AC266219}" dt="2024-04-26T23:40:32.990" v="1724" actId="14100"/>
          <ac:grpSpMkLst>
            <pc:docMk/>
            <pc:sldMk cId="3027659642" sldId="421"/>
            <ac:grpSpMk id="232" creationId="{00000000-0000-0000-0000-000000000000}"/>
          </ac:grpSpMkLst>
        </pc:grpChg>
        <pc:grpChg chg="mod">
          <ac:chgData name="Denise Luna" userId="1cd7ab9b-9284-45db-ad61-6d6ee3c217d1" providerId="ADAL" clId="{B4F3A3F1-5F66-425C-ADAB-B5E8AC266219}" dt="2024-04-26T23:40:32.990" v="1724" actId="14100"/>
          <ac:grpSpMkLst>
            <pc:docMk/>
            <pc:sldMk cId="3027659642" sldId="421"/>
            <ac:grpSpMk id="239" creationId="{00000000-0000-0000-0000-000000000000}"/>
          </ac:grpSpMkLst>
        </pc:grpChg>
        <pc:grpChg chg="mod">
          <ac:chgData name="Denise Luna" userId="1cd7ab9b-9284-45db-ad61-6d6ee3c217d1" providerId="ADAL" clId="{B4F3A3F1-5F66-425C-ADAB-B5E8AC266219}" dt="2024-04-26T23:40:32.990" v="1724" actId="14100"/>
          <ac:grpSpMkLst>
            <pc:docMk/>
            <pc:sldMk cId="3027659642" sldId="421"/>
            <ac:grpSpMk id="251" creationId="{00000000-0000-0000-0000-000000000000}"/>
          </ac:grpSpMkLst>
        </pc:grpChg>
        <pc:grpChg chg="mod">
          <ac:chgData name="Denise Luna" userId="1cd7ab9b-9284-45db-ad61-6d6ee3c217d1" providerId="ADAL" clId="{B4F3A3F1-5F66-425C-ADAB-B5E8AC266219}" dt="2024-04-26T23:40:32.990" v="1724" actId="14100"/>
          <ac:grpSpMkLst>
            <pc:docMk/>
            <pc:sldMk cId="3027659642" sldId="421"/>
            <ac:grpSpMk id="269" creationId="{00000000-0000-0000-0000-000000000000}"/>
          </ac:grpSpMkLst>
        </pc:grpChg>
        <pc:grpChg chg="mod">
          <ac:chgData name="Denise Luna" userId="1cd7ab9b-9284-45db-ad61-6d6ee3c217d1" providerId="ADAL" clId="{B4F3A3F1-5F66-425C-ADAB-B5E8AC266219}" dt="2024-04-26T23:40:32.990" v="1724" actId="14100"/>
          <ac:grpSpMkLst>
            <pc:docMk/>
            <pc:sldMk cId="3027659642" sldId="421"/>
            <ac:grpSpMk id="316" creationId="{00000000-0000-0000-0000-000000000000}"/>
          </ac:grpSpMkLst>
        </pc:grpChg>
      </pc:sldChg>
      <pc:sldChg chg="modSp mod">
        <pc:chgData name="Denise Luna" userId="1cd7ab9b-9284-45db-ad61-6d6ee3c217d1" providerId="ADAL" clId="{B4F3A3F1-5F66-425C-ADAB-B5E8AC266219}" dt="2024-04-26T23:40:47.716" v="1731" actId="20577"/>
        <pc:sldMkLst>
          <pc:docMk/>
          <pc:sldMk cId="3061608438" sldId="422"/>
        </pc:sldMkLst>
        <pc:spChg chg="mod">
          <ac:chgData name="Denise Luna" userId="1cd7ab9b-9284-45db-ad61-6d6ee3c217d1" providerId="ADAL" clId="{B4F3A3F1-5F66-425C-ADAB-B5E8AC266219}" dt="2024-04-26T23:40:47.716" v="1731" actId="20577"/>
          <ac:spMkLst>
            <pc:docMk/>
            <pc:sldMk cId="3061608438" sldId="422"/>
            <ac:spMk id="342" creationId="{00000000-0000-0000-0000-000000000000}"/>
          </ac:spMkLst>
        </pc:spChg>
      </pc:sldChg>
      <pc:sldChg chg="modSp">
        <pc:chgData name="Denise Luna" userId="1cd7ab9b-9284-45db-ad61-6d6ee3c217d1" providerId="ADAL" clId="{B4F3A3F1-5F66-425C-ADAB-B5E8AC266219}" dt="2024-04-26T23:42:56.550" v="1784" actId="113"/>
        <pc:sldMkLst>
          <pc:docMk/>
          <pc:sldMk cId="3283540575" sldId="423"/>
        </pc:sldMkLst>
        <pc:graphicFrameChg chg="mod">
          <ac:chgData name="Denise Luna" userId="1cd7ab9b-9284-45db-ad61-6d6ee3c217d1" providerId="ADAL" clId="{B4F3A3F1-5F66-425C-ADAB-B5E8AC266219}" dt="2024-04-26T23:42:56.550" v="1784" actId="113"/>
          <ac:graphicFrameMkLst>
            <pc:docMk/>
            <pc:sldMk cId="3283540575" sldId="423"/>
            <ac:graphicFrameMk id="4" creationId="{E5EA5A7F-BB86-45E8-933B-BE1420915DC4}"/>
          </ac:graphicFrameMkLst>
        </pc:graphicFrameChg>
      </pc:sldChg>
      <pc:sldChg chg="modSp mod modNotesTx">
        <pc:chgData name="Denise Luna" userId="1cd7ab9b-9284-45db-ad61-6d6ee3c217d1" providerId="ADAL" clId="{B4F3A3F1-5F66-425C-ADAB-B5E8AC266219}" dt="2024-05-01T01:53:13.889" v="2491" actId="20577"/>
        <pc:sldMkLst>
          <pc:docMk/>
          <pc:sldMk cId="4198952928" sldId="425"/>
        </pc:sldMkLst>
        <pc:spChg chg="mod">
          <ac:chgData name="Denise Luna" userId="1cd7ab9b-9284-45db-ad61-6d6ee3c217d1" providerId="ADAL" clId="{B4F3A3F1-5F66-425C-ADAB-B5E8AC266219}" dt="2024-04-26T23:41:32.752" v="1749" actId="20577"/>
          <ac:spMkLst>
            <pc:docMk/>
            <pc:sldMk cId="4198952928" sldId="425"/>
            <ac:spMk id="6" creationId="{AE7BC95E-B279-4B98-86CE-0D4F243C132E}"/>
          </ac:spMkLst>
        </pc:spChg>
        <pc:spChg chg="mod">
          <ac:chgData name="Denise Luna" userId="1cd7ab9b-9284-45db-ad61-6d6ee3c217d1" providerId="ADAL" clId="{B4F3A3F1-5F66-425C-ADAB-B5E8AC266219}" dt="2024-05-01T01:52:53.439" v="2490" actId="6549"/>
          <ac:spMkLst>
            <pc:docMk/>
            <pc:sldMk cId="4198952928" sldId="425"/>
            <ac:spMk id="7" creationId="{6E10B522-8BFF-4541-8127-F6945958362E}"/>
          </ac:spMkLst>
        </pc:spChg>
        <pc:graphicFrameChg chg="mod">
          <ac:chgData name="Denise Luna" userId="1cd7ab9b-9284-45db-ad61-6d6ee3c217d1" providerId="ADAL" clId="{B4F3A3F1-5F66-425C-ADAB-B5E8AC266219}" dt="2024-04-26T23:42:09.319" v="1778" actId="20577"/>
          <ac:graphicFrameMkLst>
            <pc:docMk/>
            <pc:sldMk cId="4198952928" sldId="425"/>
            <ac:graphicFrameMk id="5" creationId="{7D0AFBFC-CEA3-44E8-B3CB-BD0F19DD5F56}"/>
          </ac:graphicFrameMkLst>
        </pc:graphicFrameChg>
      </pc:sldChg>
      <pc:sldChg chg="delSp modSp mod">
        <pc:chgData name="Denise Luna" userId="1cd7ab9b-9284-45db-ad61-6d6ee3c217d1" providerId="ADAL" clId="{B4F3A3F1-5F66-425C-ADAB-B5E8AC266219}" dt="2024-04-26T23:53:00.606" v="1963" actId="20577"/>
        <pc:sldMkLst>
          <pc:docMk/>
          <pc:sldMk cId="1203797360" sldId="426"/>
        </pc:sldMkLst>
        <pc:spChg chg="mod">
          <ac:chgData name="Denise Luna" userId="1cd7ab9b-9284-45db-ad61-6d6ee3c217d1" providerId="ADAL" clId="{B4F3A3F1-5F66-425C-ADAB-B5E8AC266219}" dt="2024-04-26T23:09:06.649" v="661" actId="20577"/>
          <ac:spMkLst>
            <pc:docMk/>
            <pc:sldMk cId="1203797360" sldId="426"/>
            <ac:spMk id="16" creationId="{CAEFA969-AB7A-904A-B12E-7B27DD32A4B3}"/>
          </ac:spMkLst>
        </pc:spChg>
        <pc:spChg chg="mod">
          <ac:chgData name="Denise Luna" userId="1cd7ab9b-9284-45db-ad61-6d6ee3c217d1" providerId="ADAL" clId="{B4F3A3F1-5F66-425C-ADAB-B5E8AC266219}" dt="2024-04-26T23:53:00.606" v="1963" actId="20577"/>
          <ac:spMkLst>
            <pc:docMk/>
            <pc:sldMk cId="1203797360" sldId="426"/>
            <ac:spMk id="21" creationId="{3F2EB762-D92D-4595-BB3C-793FCE5E0299}"/>
          </ac:spMkLst>
        </pc:spChg>
        <pc:picChg chg="del">
          <ac:chgData name="Denise Luna" userId="1cd7ab9b-9284-45db-ad61-6d6ee3c217d1" providerId="ADAL" clId="{B4F3A3F1-5F66-425C-ADAB-B5E8AC266219}" dt="2024-04-26T23:12:30.126" v="832" actId="478"/>
          <ac:picMkLst>
            <pc:docMk/>
            <pc:sldMk cId="1203797360" sldId="426"/>
            <ac:picMk id="13" creationId="{64C8BDE0-2032-46A8-ADB8-FB6B8381B137}"/>
          </ac:picMkLst>
        </pc:picChg>
      </pc:sldChg>
      <pc:sldChg chg="modSp mod modNotesTx">
        <pc:chgData name="Denise Luna" userId="1cd7ab9b-9284-45db-ad61-6d6ee3c217d1" providerId="ADAL" clId="{B4F3A3F1-5F66-425C-ADAB-B5E8AC266219}" dt="2024-05-01T01:53:53.576" v="2512" actId="20577"/>
        <pc:sldMkLst>
          <pc:docMk/>
          <pc:sldMk cId="3244797835" sldId="429"/>
        </pc:sldMkLst>
        <pc:spChg chg="mod">
          <ac:chgData name="Denise Luna" userId="1cd7ab9b-9284-45db-ad61-6d6ee3c217d1" providerId="ADAL" clId="{B4F3A3F1-5F66-425C-ADAB-B5E8AC266219}" dt="2024-04-26T23:51:37.085" v="1922" actId="20577"/>
          <ac:spMkLst>
            <pc:docMk/>
            <pc:sldMk cId="3244797835" sldId="429"/>
            <ac:spMk id="4" creationId="{B08D8C18-8D86-44F0-9CF5-46717FB0788C}"/>
          </ac:spMkLst>
        </pc:spChg>
        <pc:spChg chg="mod">
          <ac:chgData name="Denise Luna" userId="1cd7ab9b-9284-45db-ad61-6d6ee3c217d1" providerId="ADAL" clId="{B4F3A3F1-5F66-425C-ADAB-B5E8AC266219}" dt="2024-04-26T23:52:04.482" v="1961" actId="20577"/>
          <ac:spMkLst>
            <pc:docMk/>
            <pc:sldMk cId="3244797835" sldId="429"/>
            <ac:spMk id="8" creationId="{3EA5BB84-6869-45E1-A325-24A866EF6DD8}"/>
          </ac:spMkLst>
        </pc:spChg>
      </pc:sldChg>
      <pc:sldChg chg="delSp modSp mod modNotesTx">
        <pc:chgData name="Denise Luna" userId="1cd7ab9b-9284-45db-ad61-6d6ee3c217d1" providerId="ADAL" clId="{B4F3A3F1-5F66-425C-ADAB-B5E8AC266219}" dt="2024-04-26T23:19:22.681" v="1141" actId="6549"/>
        <pc:sldMkLst>
          <pc:docMk/>
          <pc:sldMk cId="3635131607" sldId="430"/>
        </pc:sldMkLst>
        <pc:spChg chg="mod">
          <ac:chgData name="Denise Luna" userId="1cd7ab9b-9284-45db-ad61-6d6ee3c217d1" providerId="ADAL" clId="{B4F3A3F1-5F66-425C-ADAB-B5E8AC266219}" dt="2024-04-26T23:15:08.442" v="898" actId="20577"/>
          <ac:spMkLst>
            <pc:docMk/>
            <pc:sldMk cId="3635131607" sldId="430"/>
            <ac:spMk id="16" creationId="{CAEFA969-AB7A-904A-B12E-7B27DD32A4B3}"/>
          </ac:spMkLst>
        </pc:spChg>
        <pc:spChg chg="mod">
          <ac:chgData name="Denise Luna" userId="1cd7ab9b-9284-45db-ad61-6d6ee3c217d1" providerId="ADAL" clId="{B4F3A3F1-5F66-425C-ADAB-B5E8AC266219}" dt="2024-04-26T23:19:22.681" v="1141" actId="6549"/>
          <ac:spMkLst>
            <pc:docMk/>
            <pc:sldMk cId="3635131607" sldId="430"/>
            <ac:spMk id="21" creationId="{3F2EB762-D92D-4595-BB3C-793FCE5E0299}"/>
          </ac:spMkLst>
        </pc:spChg>
        <pc:picChg chg="del">
          <ac:chgData name="Denise Luna" userId="1cd7ab9b-9284-45db-ad61-6d6ee3c217d1" providerId="ADAL" clId="{B4F3A3F1-5F66-425C-ADAB-B5E8AC266219}" dt="2024-04-26T23:12:33.126" v="833" actId="478"/>
          <ac:picMkLst>
            <pc:docMk/>
            <pc:sldMk cId="3635131607" sldId="430"/>
            <ac:picMk id="13" creationId="{64C8BDE0-2032-46A8-ADB8-FB6B8381B137}"/>
          </ac:picMkLst>
        </pc:picChg>
      </pc:sldChg>
      <pc:sldChg chg="modSp modNotesTx">
        <pc:chgData name="Denise Luna" userId="1cd7ab9b-9284-45db-ad61-6d6ee3c217d1" providerId="ADAL" clId="{B4F3A3F1-5F66-425C-ADAB-B5E8AC266219}" dt="2024-05-01T01:51:47.996" v="2470" actId="113"/>
        <pc:sldMkLst>
          <pc:docMk/>
          <pc:sldMk cId="2801069309" sldId="432"/>
        </pc:sldMkLst>
        <pc:graphicFrameChg chg="mod">
          <ac:chgData name="Denise Luna" userId="1cd7ab9b-9284-45db-ad61-6d6ee3c217d1" providerId="ADAL" clId="{B4F3A3F1-5F66-425C-ADAB-B5E8AC266219}" dt="2024-05-01T01:51:47.996" v="2470" actId="113"/>
          <ac:graphicFrameMkLst>
            <pc:docMk/>
            <pc:sldMk cId="2801069309" sldId="432"/>
            <ac:graphicFrameMk id="4" creationId="{E5EA5A7F-BB86-45E8-933B-BE1420915DC4}"/>
          </ac:graphicFrameMkLst>
        </pc:graphicFrameChg>
      </pc:sldChg>
      <pc:sldChg chg="modNotesTx">
        <pc:chgData name="Denise Luna" userId="1cd7ab9b-9284-45db-ad61-6d6ee3c217d1" providerId="ADAL" clId="{B4F3A3F1-5F66-425C-ADAB-B5E8AC266219}" dt="2024-04-26T22:35:18.371" v="339"/>
        <pc:sldMkLst>
          <pc:docMk/>
          <pc:sldMk cId="1214487776" sldId="434"/>
        </pc:sldMkLst>
      </pc:sldChg>
      <pc:sldChg chg="modSp mod delCm modCm modNotesTx">
        <pc:chgData name="Denise Luna" userId="1cd7ab9b-9284-45db-ad61-6d6ee3c217d1" providerId="ADAL" clId="{B4F3A3F1-5F66-425C-ADAB-B5E8AC266219}" dt="2024-05-01T01:51:21.991" v="2465"/>
        <pc:sldMkLst>
          <pc:docMk/>
          <pc:sldMk cId="2923952333" sldId="435"/>
        </pc:sldMkLst>
        <pc:spChg chg="mod">
          <ac:chgData name="Denise Luna" userId="1cd7ab9b-9284-45db-ad61-6d6ee3c217d1" providerId="ADAL" clId="{B4F3A3F1-5F66-425C-ADAB-B5E8AC266219}" dt="2024-04-26T22:40:55.478" v="452" actId="255"/>
          <ac:spMkLst>
            <pc:docMk/>
            <pc:sldMk cId="2923952333" sldId="435"/>
            <ac:spMk id="11" creationId="{064DC5E4-61C9-4B35-BC67-9EE3C0363614}"/>
          </ac:spMkLst>
        </pc:spChg>
        <pc:extLst>
          <p:ext xmlns:p="http://schemas.openxmlformats.org/presentationml/2006/main" uri="{D6D511B9-2390-475A-947B-AFAB55BFBCF1}">
            <pc226:cmChg xmlns:pc226="http://schemas.microsoft.com/office/powerpoint/2022/06/main/command" chg="del mod">
              <pc226:chgData name="Denise Luna" userId="1cd7ab9b-9284-45db-ad61-6d6ee3c217d1" providerId="ADAL" clId="{B4F3A3F1-5F66-425C-ADAB-B5E8AC266219}" dt="2024-05-01T01:51:21.991" v="2465"/>
              <pc2:cmMkLst xmlns:pc2="http://schemas.microsoft.com/office/powerpoint/2019/9/main/command">
                <pc:docMk/>
                <pc:sldMk cId="2923952333" sldId="435"/>
                <pc2:cmMk id="{349C75CC-475B-4D6C-B3A4-D67BE1EF3CFC}"/>
              </pc2:cmMkLst>
            </pc226:cmChg>
          </p:ext>
        </pc:extLst>
      </pc:sldChg>
      <pc:sldChg chg="addSp delSp modSp new del mod">
        <pc:chgData name="Denise Luna" userId="1cd7ab9b-9284-45db-ad61-6d6ee3c217d1" providerId="ADAL" clId="{B4F3A3F1-5F66-425C-ADAB-B5E8AC266219}" dt="2024-04-26T22:05:45.793" v="218" actId="47"/>
        <pc:sldMkLst>
          <pc:docMk/>
          <pc:sldMk cId="244080618" sldId="436"/>
        </pc:sldMkLst>
        <pc:picChg chg="add del mod modCrop">
          <ac:chgData name="Denise Luna" userId="1cd7ab9b-9284-45db-ad61-6d6ee3c217d1" providerId="ADAL" clId="{B4F3A3F1-5F66-425C-ADAB-B5E8AC266219}" dt="2024-04-26T22:04:58.952" v="213" actId="478"/>
          <ac:picMkLst>
            <pc:docMk/>
            <pc:sldMk cId="244080618" sldId="436"/>
            <ac:picMk id="3" creationId="{68A5EDAB-1368-E62C-A271-C2EDC231CE90}"/>
          </ac:picMkLst>
        </pc:picChg>
      </pc:sldChg>
      <pc:sldChg chg="addSp modSp new del mod">
        <pc:chgData name="Denise Luna" userId="1cd7ab9b-9284-45db-ad61-6d6ee3c217d1" providerId="ADAL" clId="{B4F3A3F1-5F66-425C-ADAB-B5E8AC266219}" dt="2024-04-26T22:05:19.715" v="216" actId="47"/>
        <pc:sldMkLst>
          <pc:docMk/>
          <pc:sldMk cId="1261116734" sldId="437"/>
        </pc:sldMkLst>
        <pc:picChg chg="add mod">
          <ac:chgData name="Denise Luna" userId="1cd7ab9b-9284-45db-ad61-6d6ee3c217d1" providerId="ADAL" clId="{B4F3A3F1-5F66-425C-ADAB-B5E8AC266219}" dt="2024-04-26T22:04:56.041" v="212" actId="1076"/>
          <ac:picMkLst>
            <pc:docMk/>
            <pc:sldMk cId="1261116734" sldId="437"/>
            <ac:picMk id="2" creationId="{60CEC9AF-B635-AB31-53BA-CE9257851026}"/>
          </ac:picMkLst>
        </pc:picChg>
      </pc:sldChg>
      <pc:sldChg chg="addSp modSp new mod modNotesTx">
        <pc:chgData name="Denise Luna" userId="1cd7ab9b-9284-45db-ad61-6d6ee3c217d1" providerId="ADAL" clId="{B4F3A3F1-5F66-425C-ADAB-B5E8AC266219}" dt="2024-04-26T22:35:04.305" v="319" actId="20577"/>
        <pc:sldMkLst>
          <pc:docMk/>
          <pc:sldMk cId="1512518212" sldId="438"/>
        </pc:sldMkLst>
        <pc:picChg chg="add mod">
          <ac:chgData name="Denise Luna" userId="1cd7ab9b-9284-45db-ad61-6d6ee3c217d1" providerId="ADAL" clId="{B4F3A3F1-5F66-425C-ADAB-B5E8AC266219}" dt="2024-04-26T22:05:23.312" v="217" actId="14100"/>
          <ac:picMkLst>
            <pc:docMk/>
            <pc:sldMk cId="1512518212" sldId="438"/>
            <ac:picMk id="2" creationId="{A7282577-649C-3BC4-AE92-7C732B8543B1}"/>
          </ac:picMkLst>
        </pc:picChg>
      </pc:sldChg>
      <pc:sldChg chg="new del">
        <pc:chgData name="Denise Luna" userId="1cd7ab9b-9284-45db-ad61-6d6ee3c217d1" providerId="ADAL" clId="{B4F3A3F1-5F66-425C-ADAB-B5E8AC266219}" dt="2024-04-26T22:19:30.306" v="238" actId="47"/>
        <pc:sldMkLst>
          <pc:docMk/>
          <pc:sldMk cId="1179061755" sldId="439"/>
        </pc:sldMkLst>
      </pc:sldChg>
      <pc:sldChg chg="addSp delSp modSp add mod ord modNotesTx">
        <pc:chgData name="Denise Luna" userId="1cd7ab9b-9284-45db-ad61-6d6ee3c217d1" providerId="ADAL" clId="{B4F3A3F1-5F66-425C-ADAB-B5E8AC266219}" dt="2024-04-26T23:43:24.025" v="1789" actId="1076"/>
        <pc:sldMkLst>
          <pc:docMk/>
          <pc:sldMk cId="3359676284" sldId="440"/>
        </pc:sldMkLst>
        <pc:spChg chg="del mod">
          <ac:chgData name="Denise Luna" userId="1cd7ab9b-9284-45db-ad61-6d6ee3c217d1" providerId="ADAL" clId="{B4F3A3F1-5F66-425C-ADAB-B5E8AC266219}" dt="2024-04-26T22:19:56.049" v="277"/>
          <ac:spMkLst>
            <pc:docMk/>
            <pc:sldMk cId="3359676284" sldId="440"/>
            <ac:spMk id="3" creationId="{99870532-5BA7-4F40-9725-7E5D2F3C3C58}"/>
          </ac:spMkLst>
        </pc:spChg>
        <pc:spChg chg="mod">
          <ac:chgData name="Denise Luna" userId="1cd7ab9b-9284-45db-ad61-6d6ee3c217d1" providerId="ADAL" clId="{B4F3A3F1-5F66-425C-ADAB-B5E8AC266219}" dt="2024-04-26T22:19:48.404" v="274" actId="20577"/>
          <ac:spMkLst>
            <pc:docMk/>
            <pc:sldMk cId="3359676284" sldId="440"/>
            <ac:spMk id="8" creationId="{5879A499-2FEC-1349-94D7-E29D52BB0D3D}"/>
          </ac:spMkLst>
        </pc:spChg>
        <pc:picChg chg="add del mod">
          <ac:chgData name="Denise Luna" userId="1cd7ab9b-9284-45db-ad61-6d6ee3c217d1" providerId="ADAL" clId="{B4F3A3F1-5F66-425C-ADAB-B5E8AC266219}" dt="2024-04-26T23:43:20.758" v="1788" actId="478"/>
          <ac:picMkLst>
            <pc:docMk/>
            <pc:sldMk cId="3359676284" sldId="440"/>
            <ac:picMk id="1026" creationId="{CFDC808C-1DAC-4257-A02A-DF45BBB223F7}"/>
          </ac:picMkLst>
        </pc:picChg>
        <pc:picChg chg="add del mod">
          <ac:chgData name="Denise Luna" userId="1cd7ab9b-9284-45db-ad61-6d6ee3c217d1" providerId="ADAL" clId="{B4F3A3F1-5F66-425C-ADAB-B5E8AC266219}" dt="2024-04-26T23:43:20.758" v="1788" actId="478"/>
          <ac:picMkLst>
            <pc:docMk/>
            <pc:sldMk cId="3359676284" sldId="440"/>
            <ac:picMk id="1028" creationId="{3863AB2C-0F63-F026-8F64-819E449B9BA0}"/>
          </ac:picMkLst>
        </pc:picChg>
        <pc:picChg chg="add del mod">
          <ac:chgData name="Denise Luna" userId="1cd7ab9b-9284-45db-ad61-6d6ee3c217d1" providerId="ADAL" clId="{B4F3A3F1-5F66-425C-ADAB-B5E8AC266219}" dt="2024-04-26T23:43:20.758" v="1788" actId="478"/>
          <ac:picMkLst>
            <pc:docMk/>
            <pc:sldMk cId="3359676284" sldId="440"/>
            <ac:picMk id="1030" creationId="{B4323E81-4384-E1E6-49B2-E9AFCB5D33D4}"/>
          </ac:picMkLst>
        </pc:picChg>
        <pc:picChg chg="add mod">
          <ac:chgData name="Denise Luna" userId="1cd7ab9b-9284-45db-ad61-6d6ee3c217d1" providerId="ADAL" clId="{B4F3A3F1-5F66-425C-ADAB-B5E8AC266219}" dt="2024-04-26T23:43:24.025" v="1789" actId="1076"/>
          <ac:picMkLst>
            <pc:docMk/>
            <pc:sldMk cId="3359676284" sldId="440"/>
            <ac:picMk id="1032" creationId="{9CB3B3BA-D471-521C-499A-7BFA934090ED}"/>
          </ac:picMkLst>
        </pc:picChg>
      </pc:sldChg>
      <pc:sldChg chg="addSp modSp new mod ord">
        <pc:chgData name="Denise Luna" userId="1cd7ab9b-9284-45db-ad61-6d6ee3c217d1" providerId="ADAL" clId="{B4F3A3F1-5F66-425C-ADAB-B5E8AC266219}" dt="2024-04-26T23:37:40.331" v="1643"/>
        <pc:sldMkLst>
          <pc:docMk/>
          <pc:sldMk cId="2732898239" sldId="441"/>
        </pc:sldMkLst>
        <pc:spChg chg="add mod">
          <ac:chgData name="Denise Luna" userId="1cd7ab9b-9284-45db-ad61-6d6ee3c217d1" providerId="ADAL" clId="{B4F3A3F1-5F66-425C-ADAB-B5E8AC266219}" dt="2024-04-26T23:36:27.290" v="1637" actId="14100"/>
          <ac:spMkLst>
            <pc:docMk/>
            <pc:sldMk cId="2732898239" sldId="441"/>
            <ac:spMk id="3" creationId="{656CE1CA-DAB2-A5A3-5D5C-572D5D4F8498}"/>
          </ac:spMkLst>
        </pc:spChg>
        <pc:spChg chg="add mod">
          <ac:chgData name="Denise Luna" userId="1cd7ab9b-9284-45db-ad61-6d6ee3c217d1" providerId="ADAL" clId="{B4F3A3F1-5F66-425C-ADAB-B5E8AC266219}" dt="2024-04-26T23:36:45.383" v="1641" actId="1076"/>
          <ac:spMkLst>
            <pc:docMk/>
            <pc:sldMk cId="2732898239" sldId="441"/>
            <ac:spMk id="5" creationId="{BE4355C2-3A23-C792-6C00-9B6A8D052501}"/>
          </ac:spMkLst>
        </pc:spChg>
        <pc:picChg chg="add mod">
          <ac:chgData name="Denise Luna" userId="1cd7ab9b-9284-45db-ad61-6d6ee3c217d1" providerId="ADAL" clId="{B4F3A3F1-5F66-425C-ADAB-B5E8AC266219}" dt="2024-04-26T23:36:15.490" v="1634" actId="1076"/>
          <ac:picMkLst>
            <pc:docMk/>
            <pc:sldMk cId="2732898239" sldId="441"/>
            <ac:picMk id="2050" creationId="{39BBC8B0-5E52-868F-2B2A-F944958C7D79}"/>
          </ac:picMkLst>
        </pc:picChg>
        <pc:picChg chg="add mod">
          <ac:chgData name="Denise Luna" userId="1cd7ab9b-9284-45db-ad61-6d6ee3c217d1" providerId="ADAL" clId="{B4F3A3F1-5F66-425C-ADAB-B5E8AC266219}" dt="2024-04-26T23:35:43.381" v="1627" actId="1076"/>
          <ac:picMkLst>
            <pc:docMk/>
            <pc:sldMk cId="2732898239" sldId="441"/>
            <ac:picMk id="2052" creationId="{D744C702-4A02-286E-3155-E844B253B15E}"/>
          </ac:picMkLst>
        </pc:picChg>
      </pc:sldChg>
      <pc:sldChg chg="modSp add ord">
        <pc:chgData name="Denise Luna" userId="1cd7ab9b-9284-45db-ad61-6d6ee3c217d1" providerId="ADAL" clId="{B4F3A3F1-5F66-425C-ADAB-B5E8AC266219}" dt="2024-04-26T23:43:03.441" v="1786" actId="113"/>
        <pc:sldMkLst>
          <pc:docMk/>
          <pc:sldMk cId="2394340977" sldId="442"/>
        </pc:sldMkLst>
        <pc:graphicFrameChg chg="mod">
          <ac:chgData name="Denise Luna" userId="1cd7ab9b-9284-45db-ad61-6d6ee3c217d1" providerId="ADAL" clId="{B4F3A3F1-5F66-425C-ADAB-B5E8AC266219}" dt="2024-04-26T23:43:03.441" v="1786" actId="113"/>
          <ac:graphicFrameMkLst>
            <pc:docMk/>
            <pc:sldMk cId="2394340977" sldId="442"/>
            <ac:graphicFrameMk id="4" creationId="{E5EA5A7F-BB86-45E8-933B-BE1420915DC4}"/>
          </ac:graphicFrameMkLst>
        </pc:graphicFrameChg>
      </pc:sldChg>
      <pc:sldChg chg="addSp delSp modSp new mod modAnim">
        <pc:chgData name="Denise Luna" userId="1cd7ab9b-9284-45db-ad61-6d6ee3c217d1" providerId="ADAL" clId="{B4F3A3F1-5F66-425C-ADAB-B5E8AC266219}" dt="2024-04-27T00:08:37.685" v="2464" actId="14100"/>
        <pc:sldMkLst>
          <pc:docMk/>
          <pc:sldMk cId="700205885" sldId="443"/>
        </pc:sldMkLst>
        <pc:spChg chg="add mod">
          <ac:chgData name="Denise Luna" userId="1cd7ab9b-9284-45db-ad61-6d6ee3c217d1" providerId="ADAL" clId="{B4F3A3F1-5F66-425C-ADAB-B5E8AC266219}" dt="2024-04-27T00:02:18.918" v="2273"/>
          <ac:spMkLst>
            <pc:docMk/>
            <pc:sldMk cId="700205885" sldId="443"/>
            <ac:spMk id="7" creationId="{8EE47A5F-7799-939F-C88C-C7F3AD47F96D}"/>
          </ac:spMkLst>
        </pc:spChg>
        <pc:spChg chg="add mod">
          <ac:chgData name="Denise Luna" userId="1cd7ab9b-9284-45db-ad61-6d6ee3c217d1" providerId="ADAL" clId="{B4F3A3F1-5F66-425C-ADAB-B5E8AC266219}" dt="2024-04-27T00:02:18.918" v="2273"/>
          <ac:spMkLst>
            <pc:docMk/>
            <pc:sldMk cId="700205885" sldId="443"/>
            <ac:spMk id="8" creationId="{18F0C50B-EA01-FBB1-5B50-8D56D35C81B4}"/>
          </ac:spMkLst>
        </pc:spChg>
        <pc:spChg chg="add mod">
          <ac:chgData name="Denise Luna" userId="1cd7ab9b-9284-45db-ad61-6d6ee3c217d1" providerId="ADAL" clId="{B4F3A3F1-5F66-425C-ADAB-B5E8AC266219}" dt="2024-04-27T00:02:18.918" v="2273"/>
          <ac:spMkLst>
            <pc:docMk/>
            <pc:sldMk cId="700205885" sldId="443"/>
            <ac:spMk id="9" creationId="{7F96A60E-FF3B-D5F6-A034-FD19DEA6FC23}"/>
          </ac:spMkLst>
        </pc:spChg>
        <pc:spChg chg="add mod">
          <ac:chgData name="Denise Luna" userId="1cd7ab9b-9284-45db-ad61-6d6ee3c217d1" providerId="ADAL" clId="{B4F3A3F1-5F66-425C-ADAB-B5E8AC266219}" dt="2024-04-27T00:02:18.918" v="2273"/>
          <ac:spMkLst>
            <pc:docMk/>
            <pc:sldMk cId="700205885" sldId="443"/>
            <ac:spMk id="10" creationId="{51317DB9-144E-9050-850C-EA6E20D87065}"/>
          </ac:spMkLst>
        </pc:spChg>
        <pc:spChg chg="add mod">
          <ac:chgData name="Denise Luna" userId="1cd7ab9b-9284-45db-ad61-6d6ee3c217d1" providerId="ADAL" clId="{B4F3A3F1-5F66-425C-ADAB-B5E8AC266219}" dt="2024-04-27T00:03:33.847" v="2342"/>
          <ac:spMkLst>
            <pc:docMk/>
            <pc:sldMk cId="700205885" sldId="443"/>
            <ac:spMk id="12" creationId="{C07700A9-03FE-0A52-5572-99E20EA215EB}"/>
          </ac:spMkLst>
        </pc:spChg>
        <pc:spChg chg="add mod">
          <ac:chgData name="Denise Luna" userId="1cd7ab9b-9284-45db-ad61-6d6ee3c217d1" providerId="ADAL" clId="{B4F3A3F1-5F66-425C-ADAB-B5E8AC266219}" dt="2024-04-27T00:03:36.167" v="2343" actId="20577"/>
          <ac:spMkLst>
            <pc:docMk/>
            <pc:sldMk cId="700205885" sldId="443"/>
            <ac:spMk id="13" creationId="{1721914D-DA7F-630E-29E8-59A9F953B54F}"/>
          </ac:spMkLst>
        </pc:spChg>
        <pc:spChg chg="add mod">
          <ac:chgData name="Denise Luna" userId="1cd7ab9b-9284-45db-ad61-6d6ee3c217d1" providerId="ADAL" clId="{B4F3A3F1-5F66-425C-ADAB-B5E8AC266219}" dt="2024-04-27T00:08:20.877" v="2460" actId="14100"/>
          <ac:spMkLst>
            <pc:docMk/>
            <pc:sldMk cId="700205885" sldId="443"/>
            <ac:spMk id="14" creationId="{29B156EA-EDDC-BD53-3A2D-52196F7943F0}"/>
          </ac:spMkLst>
        </pc:spChg>
        <pc:grpChg chg="add mod">
          <ac:chgData name="Denise Luna" userId="1cd7ab9b-9284-45db-ad61-6d6ee3c217d1" providerId="ADAL" clId="{B4F3A3F1-5F66-425C-ADAB-B5E8AC266219}" dt="2024-04-27T00:02:18.918" v="2273"/>
          <ac:grpSpMkLst>
            <pc:docMk/>
            <pc:sldMk cId="700205885" sldId="443"/>
            <ac:grpSpMk id="5" creationId="{58133657-41E1-10FA-D021-938B31E7C7FE}"/>
          </ac:grpSpMkLst>
        </pc:grpChg>
        <pc:grpChg chg="add mod">
          <ac:chgData name="Denise Luna" userId="1cd7ab9b-9284-45db-ad61-6d6ee3c217d1" providerId="ADAL" clId="{B4F3A3F1-5F66-425C-ADAB-B5E8AC266219}" dt="2024-04-27T00:02:18.918" v="2273"/>
          <ac:grpSpMkLst>
            <pc:docMk/>
            <pc:sldMk cId="700205885" sldId="443"/>
            <ac:grpSpMk id="6" creationId="{642B8876-BF55-76E6-5300-7A637B77200B}"/>
          </ac:grpSpMkLst>
        </pc:grpChg>
        <pc:grpChg chg="add del mod">
          <ac:chgData name="Denise Luna" userId="1cd7ab9b-9284-45db-ad61-6d6ee3c217d1" providerId="ADAL" clId="{B4F3A3F1-5F66-425C-ADAB-B5E8AC266219}" dt="2024-04-27T00:03:53.982" v="2344" actId="478"/>
          <ac:grpSpMkLst>
            <pc:docMk/>
            <pc:sldMk cId="700205885" sldId="443"/>
            <ac:grpSpMk id="11" creationId="{7C7B1D2B-7AC7-6C9E-ED36-38F203507B0D}"/>
          </ac:grpSpMkLst>
        </pc:grpChg>
        <pc:graphicFrameChg chg="add mod">
          <ac:chgData name="Denise Luna" userId="1cd7ab9b-9284-45db-ad61-6d6ee3c217d1" providerId="ADAL" clId="{B4F3A3F1-5F66-425C-ADAB-B5E8AC266219}" dt="2024-04-27T00:07:30.287" v="2447" actId="14100"/>
          <ac:graphicFrameMkLst>
            <pc:docMk/>
            <pc:sldMk cId="700205885" sldId="443"/>
            <ac:graphicFrameMk id="16" creationId="{09E64CC0-62BB-31BE-7E1D-7E593B6E26C8}"/>
          </ac:graphicFrameMkLst>
        </pc:graphicFrameChg>
        <pc:picChg chg="add mod">
          <ac:chgData name="Denise Luna" userId="1cd7ab9b-9284-45db-ad61-6d6ee3c217d1" providerId="ADAL" clId="{B4F3A3F1-5F66-425C-ADAB-B5E8AC266219}" dt="2024-04-27T00:08:37.685" v="2464" actId="14100"/>
          <ac:picMkLst>
            <pc:docMk/>
            <pc:sldMk cId="700205885" sldId="443"/>
            <ac:picMk id="2" creationId="{B3D91739-7A4C-ABB6-FC5F-3FCC758CEDAD}"/>
          </ac:picMkLst>
        </pc:picChg>
        <pc:picChg chg="add mod">
          <ac:chgData name="Denise Luna" userId="1cd7ab9b-9284-45db-ad61-6d6ee3c217d1" providerId="ADAL" clId="{B4F3A3F1-5F66-425C-ADAB-B5E8AC266219}" dt="2024-04-27T00:08:33.446" v="2462" actId="14100"/>
          <ac:picMkLst>
            <pc:docMk/>
            <pc:sldMk cId="700205885" sldId="443"/>
            <ac:picMk id="3" creationId="{13E2915B-EB9A-8543-6869-B085B85A3569}"/>
          </ac:picMkLst>
        </pc:picChg>
        <pc:picChg chg="add del mod">
          <ac:chgData name="Denise Luna" userId="1cd7ab9b-9284-45db-ad61-6d6ee3c217d1" providerId="ADAL" clId="{B4F3A3F1-5F66-425C-ADAB-B5E8AC266219}" dt="2024-04-27T00:07:51.301" v="2452" actId="478"/>
          <ac:picMkLst>
            <pc:docMk/>
            <pc:sldMk cId="700205885" sldId="443"/>
            <ac:picMk id="4" creationId="{57A16F0D-900B-7D0D-F858-F60791B5B222}"/>
          </ac:picMkLst>
        </pc:picChg>
        <pc:cxnChg chg="add mod">
          <ac:chgData name="Denise Luna" userId="1cd7ab9b-9284-45db-ad61-6d6ee3c217d1" providerId="ADAL" clId="{B4F3A3F1-5F66-425C-ADAB-B5E8AC266219}" dt="2024-04-27T00:03:54.815" v="2345"/>
          <ac:cxnSpMkLst>
            <pc:docMk/>
            <pc:sldMk cId="700205885" sldId="443"/>
            <ac:cxnSpMk id="15" creationId="{22B077C6-D462-8970-DE94-1B355F3F08C3}"/>
          </ac:cxnSpMkLst>
        </pc:cxnChg>
      </pc:sldChg>
      <pc:sldChg chg="addSp delSp modSp new mod ord">
        <pc:chgData name="Denise Luna" userId="1cd7ab9b-9284-45db-ad61-6d6ee3c217d1" providerId="ADAL" clId="{B4F3A3F1-5F66-425C-ADAB-B5E8AC266219}" dt="2024-05-01T02:02:49.769" v="2640"/>
        <pc:sldMkLst>
          <pc:docMk/>
          <pc:sldMk cId="4211917697" sldId="444"/>
        </pc:sldMkLst>
        <pc:spChg chg="add del mod">
          <ac:chgData name="Denise Luna" userId="1cd7ab9b-9284-45db-ad61-6d6ee3c217d1" providerId="ADAL" clId="{B4F3A3F1-5F66-425C-ADAB-B5E8AC266219}" dt="2024-05-01T02:00:09.958" v="2544" actId="478"/>
          <ac:spMkLst>
            <pc:docMk/>
            <pc:sldMk cId="4211917697" sldId="444"/>
            <ac:spMk id="3" creationId="{8FDB409F-584C-EA4D-78C5-A07C984A34CE}"/>
          </ac:spMkLst>
        </pc:spChg>
        <pc:picChg chg="add mod modCrop">
          <ac:chgData name="Denise Luna" userId="1cd7ab9b-9284-45db-ad61-6d6ee3c217d1" providerId="ADAL" clId="{B4F3A3F1-5F66-425C-ADAB-B5E8AC266219}" dt="2024-05-01T02:01:49.902" v="2561" actId="1076"/>
          <ac:picMkLst>
            <pc:docMk/>
            <pc:sldMk cId="4211917697" sldId="444"/>
            <ac:picMk id="5" creationId="{B1907A00-400D-1C0C-8B82-ED8C289EFBC5}"/>
          </ac:picMkLst>
        </pc:picChg>
        <pc:picChg chg="add mod modCrop">
          <ac:chgData name="Denise Luna" userId="1cd7ab9b-9284-45db-ad61-6d6ee3c217d1" providerId="ADAL" clId="{B4F3A3F1-5F66-425C-ADAB-B5E8AC266219}" dt="2024-05-01T02:01:52.339" v="2562" actId="1076"/>
          <ac:picMkLst>
            <pc:docMk/>
            <pc:sldMk cId="4211917697" sldId="444"/>
            <ac:picMk id="7" creationId="{307404A4-99DF-2AB0-D86C-E45809E6925D}"/>
          </ac:picMkLst>
        </pc:picChg>
      </pc:sldChg>
      <pc:sldChg chg="addSp delSp modSp add mod ord">
        <pc:chgData name="Denise Luna" userId="1cd7ab9b-9284-45db-ad61-6d6ee3c217d1" providerId="ADAL" clId="{B4F3A3F1-5F66-425C-ADAB-B5E8AC266219}" dt="2024-05-01T02:06:26.406" v="2704" actId="20577"/>
        <pc:sldMkLst>
          <pc:docMk/>
          <pc:sldMk cId="221055476" sldId="445"/>
        </pc:sldMkLst>
        <pc:spChg chg="mod">
          <ac:chgData name="Denise Luna" userId="1cd7ab9b-9284-45db-ad61-6d6ee3c217d1" providerId="ADAL" clId="{B4F3A3F1-5F66-425C-ADAB-B5E8AC266219}" dt="2024-05-01T02:06:26.406" v="2704" actId="20577"/>
          <ac:spMkLst>
            <pc:docMk/>
            <pc:sldMk cId="221055476" sldId="445"/>
            <ac:spMk id="16" creationId="{CAEFA969-AB7A-904A-B12E-7B27DD32A4B3}"/>
          </ac:spMkLst>
        </pc:spChg>
        <pc:spChg chg="del mod">
          <ac:chgData name="Denise Luna" userId="1cd7ab9b-9284-45db-ad61-6d6ee3c217d1" providerId="ADAL" clId="{B4F3A3F1-5F66-425C-ADAB-B5E8AC266219}" dt="2024-05-01T02:02:47.021" v="2638" actId="478"/>
          <ac:spMkLst>
            <pc:docMk/>
            <pc:sldMk cId="221055476" sldId="445"/>
            <ac:spMk id="21" creationId="{3F2EB762-D92D-4595-BB3C-793FCE5E0299}"/>
          </ac:spMkLst>
        </pc:spChg>
        <pc:picChg chg="add mod">
          <ac:chgData name="Denise Luna" userId="1cd7ab9b-9284-45db-ad61-6d6ee3c217d1" providerId="ADAL" clId="{B4F3A3F1-5F66-425C-ADAB-B5E8AC266219}" dt="2024-05-01T02:06:03.711" v="2700" actId="1076"/>
          <ac:picMkLst>
            <pc:docMk/>
            <pc:sldMk cId="221055476" sldId="445"/>
            <ac:picMk id="2" creationId="{0F7AC275-F715-EF4F-5304-3D60251E843F}"/>
          </ac:picMkLst>
        </pc:picChg>
        <pc:picChg chg="add mod">
          <ac:chgData name="Denise Luna" userId="1cd7ab9b-9284-45db-ad61-6d6ee3c217d1" providerId="ADAL" clId="{B4F3A3F1-5F66-425C-ADAB-B5E8AC266219}" dt="2024-05-01T02:06:22.494" v="2702" actId="1076"/>
          <ac:picMkLst>
            <pc:docMk/>
            <pc:sldMk cId="221055476" sldId="445"/>
            <ac:picMk id="3" creationId="{1F593352-AE2C-1ECD-BD8E-F4A9A97EE2F8}"/>
          </ac:picMkLst>
        </pc:picChg>
        <pc:picChg chg="add mod modCrop">
          <ac:chgData name="Denise Luna" userId="1cd7ab9b-9284-45db-ad61-6d6ee3c217d1" providerId="ADAL" clId="{B4F3A3F1-5F66-425C-ADAB-B5E8AC266219}" dt="2024-05-01T02:06:15.514" v="2701" actId="1076"/>
          <ac:picMkLst>
            <pc:docMk/>
            <pc:sldMk cId="221055476" sldId="445"/>
            <ac:picMk id="5" creationId="{BE50F23A-48FA-A65F-C13E-14926913D19C}"/>
          </ac:picMkLst>
        </pc:picChg>
        <pc:cxnChg chg="mod">
          <ac:chgData name="Denise Luna" userId="1cd7ab9b-9284-45db-ad61-6d6ee3c217d1" providerId="ADAL" clId="{B4F3A3F1-5F66-425C-ADAB-B5E8AC266219}" dt="2024-05-01T02:05:56.965" v="2698" actId="14100"/>
          <ac:cxnSpMkLst>
            <pc:docMk/>
            <pc:sldMk cId="221055476" sldId="445"/>
            <ac:cxnSpMk id="17" creationId="{7DE88FDF-6502-644C-B7C8-318E89A15AD2}"/>
          </ac:cxnSpMkLst>
        </pc:cxnChg>
      </pc:sldChg>
      <pc:sldMasterChg chg="del delSldLayout">
        <pc:chgData name="Denise Luna" userId="1cd7ab9b-9284-45db-ad61-6d6ee3c217d1" providerId="ADAL" clId="{B4F3A3F1-5F66-425C-ADAB-B5E8AC266219}" dt="2024-05-01T01:58:02.763" v="2523" actId="700"/>
        <pc:sldMasterMkLst>
          <pc:docMk/>
          <pc:sldMasterMk cId="0" sldId="2147483662"/>
        </pc:sldMasterMkLst>
        <pc:sldLayoutChg chg="del">
          <pc:chgData name="Denise Luna" userId="1cd7ab9b-9284-45db-ad61-6d6ee3c217d1" providerId="ADAL" clId="{B4F3A3F1-5F66-425C-ADAB-B5E8AC266219}" dt="2024-05-01T01:58:02.763" v="2523" actId="700"/>
          <pc:sldLayoutMkLst>
            <pc:docMk/>
            <pc:sldMasterMk cId="0" sldId="2147483662"/>
            <pc:sldLayoutMk cId="0" sldId="2147483648"/>
          </pc:sldLayoutMkLst>
        </pc:sldLayoutChg>
        <pc:sldLayoutChg chg="del">
          <pc:chgData name="Denise Luna" userId="1cd7ab9b-9284-45db-ad61-6d6ee3c217d1" providerId="ADAL" clId="{B4F3A3F1-5F66-425C-ADAB-B5E8AC266219}" dt="2024-05-01T01:58:02.763" v="2523" actId="700"/>
          <pc:sldLayoutMkLst>
            <pc:docMk/>
            <pc:sldMasterMk cId="0" sldId="2147483662"/>
            <pc:sldLayoutMk cId="0" sldId="2147483649"/>
          </pc:sldLayoutMkLst>
        </pc:sldLayoutChg>
        <pc:sldLayoutChg chg="del">
          <pc:chgData name="Denise Luna" userId="1cd7ab9b-9284-45db-ad61-6d6ee3c217d1" providerId="ADAL" clId="{B4F3A3F1-5F66-425C-ADAB-B5E8AC266219}" dt="2024-05-01T01:58:02.763" v="2523" actId="700"/>
          <pc:sldLayoutMkLst>
            <pc:docMk/>
            <pc:sldMasterMk cId="0" sldId="2147483662"/>
            <pc:sldLayoutMk cId="0" sldId="2147483650"/>
          </pc:sldLayoutMkLst>
        </pc:sldLayoutChg>
        <pc:sldLayoutChg chg="del">
          <pc:chgData name="Denise Luna" userId="1cd7ab9b-9284-45db-ad61-6d6ee3c217d1" providerId="ADAL" clId="{B4F3A3F1-5F66-425C-ADAB-B5E8AC266219}" dt="2024-05-01T01:58:02.763" v="2523" actId="700"/>
          <pc:sldLayoutMkLst>
            <pc:docMk/>
            <pc:sldMasterMk cId="0" sldId="2147483662"/>
            <pc:sldLayoutMk cId="0" sldId="2147483651"/>
          </pc:sldLayoutMkLst>
        </pc:sldLayoutChg>
      </pc:sldMasterChg>
    </pc:docChg>
  </pc:docChgLst>
  <pc:docChgLst>
    <pc:chgData name="Denise Luna" userId="S::dluna@edtrustwest.org::1cd7ab9b-9284-45db-ad61-6d6ee3c217d1" providerId="AD" clId="Web-{D2743B65-4416-E36E-6797-F269C98C9313}"/>
    <pc:docChg chg="addSld delSld modSld sldOrd">
      <pc:chgData name="Denise Luna" userId="S::dluna@edtrustwest.org::1cd7ab9b-9284-45db-ad61-6d6ee3c217d1" providerId="AD" clId="Web-{D2743B65-4416-E36E-6797-F269C98C9313}" dt="2024-05-06T19:24:36.008" v="2618" actId="20577"/>
      <pc:docMkLst>
        <pc:docMk/>
      </pc:docMkLst>
      <pc:sldChg chg="modSp modNotes">
        <pc:chgData name="Denise Luna" userId="S::dluna@edtrustwest.org::1cd7ab9b-9284-45db-ad61-6d6ee3c217d1" providerId="AD" clId="Web-{D2743B65-4416-E36E-6797-F269C98C9313}" dt="2024-05-06T18:44:07.514" v="1478"/>
        <pc:sldMkLst>
          <pc:docMk/>
          <pc:sldMk cId="818396534" sldId="398"/>
        </pc:sldMkLst>
        <pc:spChg chg="mod">
          <ac:chgData name="Denise Luna" userId="S::dluna@edtrustwest.org::1cd7ab9b-9284-45db-ad61-6d6ee3c217d1" providerId="AD" clId="Web-{D2743B65-4416-E36E-6797-F269C98C9313}" dt="2024-05-06T18:17:04.977" v="530" actId="20577"/>
          <ac:spMkLst>
            <pc:docMk/>
            <pc:sldMk cId="818396534" sldId="398"/>
            <ac:spMk id="3" creationId="{99870532-5BA7-4F40-9725-7E5D2F3C3C58}"/>
          </ac:spMkLst>
        </pc:spChg>
      </pc:sldChg>
      <pc:sldChg chg="modNotes">
        <pc:chgData name="Denise Luna" userId="S::dluna@edtrustwest.org::1cd7ab9b-9284-45db-ad61-6d6ee3c217d1" providerId="AD" clId="Web-{D2743B65-4416-E36E-6797-F269C98C9313}" dt="2024-05-06T18:14:51.393" v="473"/>
        <pc:sldMkLst>
          <pc:docMk/>
          <pc:sldMk cId="1080905158" sldId="400"/>
        </pc:sldMkLst>
      </pc:sldChg>
      <pc:sldChg chg="modNotes">
        <pc:chgData name="Denise Luna" userId="S::dluna@edtrustwest.org::1cd7ab9b-9284-45db-ad61-6d6ee3c217d1" providerId="AD" clId="Web-{D2743B65-4416-E36E-6797-F269C98C9313}" dt="2024-05-06T18:45:28.330" v="1500"/>
        <pc:sldMkLst>
          <pc:docMk/>
          <pc:sldMk cId="2919573117" sldId="401"/>
        </pc:sldMkLst>
      </pc:sldChg>
      <pc:sldChg chg="modSp modNotes">
        <pc:chgData name="Denise Luna" userId="S::dluna@edtrustwest.org::1cd7ab9b-9284-45db-ad61-6d6ee3c217d1" providerId="AD" clId="Web-{D2743B65-4416-E36E-6797-F269C98C9313}" dt="2024-05-06T18:41:16.132" v="1414"/>
        <pc:sldMkLst>
          <pc:docMk/>
          <pc:sldMk cId="2483411622" sldId="403"/>
        </pc:sldMkLst>
        <pc:spChg chg="mod">
          <ac:chgData name="Denise Luna" userId="S::dluna@edtrustwest.org::1cd7ab9b-9284-45db-ad61-6d6ee3c217d1" providerId="AD" clId="Web-{D2743B65-4416-E36E-6797-F269C98C9313}" dt="2024-05-06T18:10:03.568" v="330" actId="20577"/>
          <ac:spMkLst>
            <pc:docMk/>
            <pc:sldMk cId="2483411622" sldId="403"/>
            <ac:spMk id="5" creationId="{EDC80FCA-7631-0021-5CC8-26800E46ADED}"/>
          </ac:spMkLst>
        </pc:spChg>
      </pc:sldChg>
      <pc:sldChg chg="delCm">
        <pc:chgData name="Denise Luna" userId="S::dluna@edtrustwest.org::1cd7ab9b-9284-45db-ad61-6d6ee3c217d1" providerId="AD" clId="Web-{D2743B65-4416-E36E-6797-F269C98C9313}" dt="2024-05-06T18:57:17.220" v="1548"/>
        <pc:sldMkLst>
          <pc:docMk/>
          <pc:sldMk cId="110868564" sldId="408"/>
        </pc:sldMkLst>
        <pc:extLst>
          <p:ext xmlns:p="http://schemas.openxmlformats.org/presentationml/2006/main" uri="{D6D511B9-2390-475A-947B-AFAB55BFBCF1}">
            <pc226:cmChg xmlns:pc226="http://schemas.microsoft.com/office/powerpoint/2022/06/main/command" chg="del">
              <pc226:chgData name="Denise Luna" userId="S::dluna@edtrustwest.org::1cd7ab9b-9284-45db-ad61-6d6ee3c217d1" providerId="AD" clId="Web-{D2743B65-4416-E36E-6797-F269C98C9313}" dt="2024-05-06T18:57:17.220" v="1548"/>
              <pc2:cmMkLst xmlns:pc2="http://schemas.microsoft.com/office/powerpoint/2019/9/main/command">
                <pc:docMk/>
                <pc:sldMk cId="110868564" sldId="408"/>
                <pc2:cmMk id="{2D0FD658-E66F-492B-8932-CE02925DB1F1}"/>
              </pc2:cmMkLst>
            </pc226:cmChg>
          </p:ext>
        </pc:extLst>
      </pc:sldChg>
      <pc:sldChg chg="del">
        <pc:chgData name="Denise Luna" userId="S::dluna@edtrustwest.org::1cd7ab9b-9284-45db-ad61-6d6ee3c217d1" providerId="AD" clId="Web-{D2743B65-4416-E36E-6797-F269C98C9313}" dt="2024-05-06T19:21:40.781" v="2570"/>
        <pc:sldMkLst>
          <pc:docMk/>
          <pc:sldMk cId="3222909764" sldId="415"/>
        </pc:sldMkLst>
      </pc:sldChg>
      <pc:sldChg chg="del modNotes">
        <pc:chgData name="Denise Luna" userId="S::dluna@edtrustwest.org::1cd7ab9b-9284-45db-ad61-6d6ee3c217d1" providerId="AD" clId="Web-{D2743B65-4416-E36E-6797-F269C98C9313}" dt="2024-05-06T19:21:44.282" v="2571"/>
        <pc:sldMkLst>
          <pc:docMk/>
          <pc:sldMk cId="298412903" sldId="417"/>
        </pc:sldMkLst>
      </pc:sldChg>
      <pc:sldChg chg="del modNotes">
        <pc:chgData name="Denise Luna" userId="S::dluna@edtrustwest.org::1cd7ab9b-9284-45db-ad61-6d6ee3c217d1" providerId="AD" clId="Web-{D2743B65-4416-E36E-6797-F269C98C9313}" dt="2024-05-06T19:21:52.157" v="2573"/>
        <pc:sldMkLst>
          <pc:docMk/>
          <pc:sldMk cId="3273611787" sldId="418"/>
        </pc:sldMkLst>
      </pc:sldChg>
      <pc:sldChg chg="del modNotes">
        <pc:chgData name="Denise Luna" userId="S::dluna@edtrustwest.org::1cd7ab9b-9284-45db-ad61-6d6ee3c217d1" providerId="AD" clId="Web-{D2743B65-4416-E36E-6797-F269C98C9313}" dt="2024-05-06T19:21:46.954" v="2572"/>
        <pc:sldMkLst>
          <pc:docMk/>
          <pc:sldMk cId="2000737540" sldId="419"/>
        </pc:sldMkLst>
      </pc:sldChg>
      <pc:sldChg chg="del modNotes">
        <pc:chgData name="Denise Luna" userId="S::dluna@edtrustwest.org::1cd7ab9b-9284-45db-ad61-6d6ee3c217d1" providerId="AD" clId="Web-{D2743B65-4416-E36E-6797-F269C98C9313}" dt="2024-05-06T19:22:03.345" v="2575"/>
        <pc:sldMkLst>
          <pc:docMk/>
          <pc:sldMk cId="3027659642" sldId="421"/>
        </pc:sldMkLst>
      </pc:sldChg>
      <pc:sldChg chg="del modNotes">
        <pc:chgData name="Denise Luna" userId="S::dluna@edtrustwest.org::1cd7ab9b-9284-45db-ad61-6d6ee3c217d1" providerId="AD" clId="Web-{D2743B65-4416-E36E-6797-F269C98C9313}" dt="2024-05-06T19:22:07.095" v="2577"/>
        <pc:sldMkLst>
          <pc:docMk/>
          <pc:sldMk cId="3061608438" sldId="422"/>
        </pc:sldMkLst>
      </pc:sldChg>
      <pc:sldChg chg="del modNotes">
        <pc:chgData name="Denise Luna" userId="S::dluna@edtrustwest.org::1cd7ab9b-9284-45db-ad61-6d6ee3c217d1" providerId="AD" clId="Web-{D2743B65-4416-E36E-6797-F269C98C9313}" dt="2024-05-06T19:22:07.736" v="2578"/>
        <pc:sldMkLst>
          <pc:docMk/>
          <pc:sldMk cId="3283540575" sldId="423"/>
        </pc:sldMkLst>
      </pc:sldChg>
      <pc:sldChg chg="modNotes">
        <pc:chgData name="Denise Luna" userId="S::dluna@edtrustwest.org::1cd7ab9b-9284-45db-ad61-6d6ee3c217d1" providerId="AD" clId="Web-{D2743B65-4416-E36E-6797-F269C98C9313}" dt="2024-05-06T19:10:35.847" v="1817"/>
        <pc:sldMkLst>
          <pc:docMk/>
          <pc:sldMk cId="1674017213" sldId="427"/>
        </pc:sldMkLst>
      </pc:sldChg>
      <pc:sldChg chg="modNotes">
        <pc:chgData name="Denise Luna" userId="S::dluna@edtrustwest.org::1cd7ab9b-9284-45db-ad61-6d6ee3c217d1" providerId="AD" clId="Web-{D2743B65-4416-E36E-6797-F269C98C9313}" dt="2024-05-06T19:21:32.859" v="2569"/>
        <pc:sldMkLst>
          <pc:docMk/>
          <pc:sldMk cId="3244797835" sldId="429"/>
        </pc:sldMkLst>
      </pc:sldChg>
      <pc:sldChg chg="modSp">
        <pc:chgData name="Denise Luna" userId="S::dluna@edtrustwest.org::1cd7ab9b-9284-45db-ad61-6d6ee3c217d1" providerId="AD" clId="Web-{D2743B65-4416-E36E-6797-F269C98C9313}" dt="2024-05-06T19:24:36.008" v="2618" actId="20577"/>
        <pc:sldMkLst>
          <pc:docMk/>
          <pc:sldMk cId="3635131607" sldId="430"/>
        </pc:sldMkLst>
        <pc:spChg chg="mod">
          <ac:chgData name="Denise Luna" userId="S::dluna@edtrustwest.org::1cd7ab9b-9284-45db-ad61-6d6ee3c217d1" providerId="AD" clId="Web-{D2743B65-4416-E36E-6797-F269C98C9313}" dt="2024-05-06T19:24:36.008" v="2618" actId="20577"/>
          <ac:spMkLst>
            <pc:docMk/>
            <pc:sldMk cId="3635131607" sldId="430"/>
            <ac:spMk id="21" creationId="{3F2EB762-D92D-4595-BB3C-793FCE5E0299}"/>
          </ac:spMkLst>
        </pc:spChg>
      </pc:sldChg>
      <pc:sldChg chg="del modNotes">
        <pc:chgData name="Denise Luna" userId="S::dluna@edtrustwest.org::1cd7ab9b-9284-45db-ad61-6d6ee3c217d1" providerId="AD" clId="Web-{D2743B65-4416-E36E-6797-F269C98C9313}" dt="2024-05-06T19:22:11.189" v="2579"/>
        <pc:sldMkLst>
          <pc:docMk/>
          <pc:sldMk cId="2394340977" sldId="442"/>
        </pc:sldMkLst>
      </pc:sldChg>
      <pc:sldChg chg="modSp">
        <pc:chgData name="Denise Luna" userId="S::dluna@edtrustwest.org::1cd7ab9b-9284-45db-ad61-6d6ee3c217d1" providerId="AD" clId="Web-{D2743B65-4416-E36E-6797-F269C98C9313}" dt="2024-05-06T19:22:40.612" v="2583" actId="20577"/>
        <pc:sldMkLst>
          <pc:docMk/>
          <pc:sldMk cId="700205885" sldId="443"/>
        </pc:sldMkLst>
        <pc:graphicFrameChg chg="mod modGraphic">
          <ac:chgData name="Denise Luna" userId="S::dluna@edtrustwest.org::1cd7ab9b-9284-45db-ad61-6d6ee3c217d1" providerId="AD" clId="Web-{D2743B65-4416-E36E-6797-F269C98C9313}" dt="2024-05-06T19:22:40.612" v="2583" actId="20577"/>
          <ac:graphicFrameMkLst>
            <pc:docMk/>
            <pc:sldMk cId="700205885" sldId="443"/>
            <ac:graphicFrameMk id="16" creationId="{09E64CC0-62BB-31BE-7E1D-7E593B6E26C8}"/>
          </ac:graphicFrameMkLst>
        </pc:graphicFrameChg>
      </pc:sldChg>
      <pc:sldChg chg="modSp mod modClrScheme chgLayout">
        <pc:chgData name="Denise Luna" userId="S::dluna@edtrustwest.org::1cd7ab9b-9284-45db-ad61-6d6ee3c217d1" providerId="AD" clId="Web-{D2743B65-4416-E36E-6797-F269C98C9313}" dt="2024-05-06T19:24:02.381" v="2614" actId="20577"/>
        <pc:sldMkLst>
          <pc:docMk/>
          <pc:sldMk cId="221055476" sldId="445"/>
        </pc:sldMkLst>
        <pc:spChg chg="mod">
          <ac:chgData name="Denise Luna" userId="S::dluna@edtrustwest.org::1cd7ab9b-9284-45db-ad61-6d6ee3c217d1" providerId="AD" clId="Web-{D2743B65-4416-E36E-6797-F269C98C9313}" dt="2024-05-06T19:24:02.381" v="2614" actId="20577"/>
          <ac:spMkLst>
            <pc:docMk/>
            <pc:sldMk cId="221055476" sldId="445"/>
            <ac:spMk id="16" creationId="{CAEFA969-AB7A-904A-B12E-7B27DD32A4B3}"/>
          </ac:spMkLst>
        </pc:spChg>
        <pc:picChg chg="mod">
          <ac:chgData name="Denise Luna" userId="S::dluna@edtrustwest.org::1cd7ab9b-9284-45db-ad61-6d6ee3c217d1" providerId="AD" clId="Web-{D2743B65-4416-E36E-6797-F269C98C9313}" dt="2024-05-06T19:23:44.193" v="2588" actId="1076"/>
          <ac:picMkLst>
            <pc:docMk/>
            <pc:sldMk cId="221055476" sldId="445"/>
            <ac:picMk id="2" creationId="{0F7AC275-F715-EF4F-5304-3D60251E843F}"/>
          </ac:picMkLst>
        </pc:picChg>
        <pc:picChg chg="mod">
          <ac:chgData name="Denise Luna" userId="S::dluna@edtrustwest.org::1cd7ab9b-9284-45db-ad61-6d6ee3c217d1" providerId="AD" clId="Web-{D2743B65-4416-E36E-6797-F269C98C9313}" dt="2024-05-06T19:23:47.443" v="2589" actId="1076"/>
          <ac:picMkLst>
            <pc:docMk/>
            <pc:sldMk cId="221055476" sldId="445"/>
            <ac:picMk id="3" creationId="{1F593352-AE2C-1ECD-BD8E-F4A9A97EE2F8}"/>
          </ac:picMkLst>
        </pc:picChg>
        <pc:picChg chg="mod">
          <ac:chgData name="Denise Luna" userId="S::dluna@edtrustwest.org::1cd7ab9b-9284-45db-ad61-6d6ee3c217d1" providerId="AD" clId="Web-{D2743B65-4416-E36E-6797-F269C98C9313}" dt="2024-05-06T19:23:32.536" v="2586" actId="1076"/>
          <ac:picMkLst>
            <pc:docMk/>
            <pc:sldMk cId="221055476" sldId="445"/>
            <ac:picMk id="5" creationId="{BE50F23A-48FA-A65F-C13E-14926913D19C}"/>
          </ac:picMkLst>
        </pc:picChg>
      </pc:sldChg>
      <pc:sldChg chg="modNotes">
        <pc:chgData name="Denise Luna" userId="S::dluna@edtrustwest.org::1cd7ab9b-9284-45db-ad61-6d6ee3c217d1" providerId="AD" clId="Web-{D2743B65-4416-E36E-6797-F269C98C9313}" dt="2024-05-06T18:49:41.091" v="1534"/>
        <pc:sldMkLst>
          <pc:docMk/>
          <pc:sldMk cId="2256321794" sldId="447"/>
        </pc:sldMkLst>
      </pc:sldChg>
      <pc:sldChg chg="modNotes">
        <pc:chgData name="Denise Luna" userId="S::dluna@edtrustwest.org::1cd7ab9b-9284-45db-ad61-6d6ee3c217d1" providerId="AD" clId="Web-{D2743B65-4416-E36E-6797-F269C98C9313}" dt="2024-05-06T18:47:00.334" v="1517"/>
        <pc:sldMkLst>
          <pc:docMk/>
          <pc:sldMk cId="2568075879" sldId="449"/>
        </pc:sldMkLst>
      </pc:sldChg>
      <pc:sldChg chg="modSp mod modShow">
        <pc:chgData name="Denise Luna" userId="S::dluna@edtrustwest.org::1cd7ab9b-9284-45db-ad61-6d6ee3c217d1" providerId="AD" clId="Web-{D2743B65-4416-E36E-6797-F269C98C9313}" dt="2024-05-06T18:51:47.940" v="1547" actId="20577"/>
        <pc:sldMkLst>
          <pc:docMk/>
          <pc:sldMk cId="271266036" sldId="450"/>
        </pc:sldMkLst>
        <pc:spChg chg="mod">
          <ac:chgData name="Denise Luna" userId="S::dluna@edtrustwest.org::1cd7ab9b-9284-45db-ad61-6d6ee3c217d1" providerId="AD" clId="Web-{D2743B65-4416-E36E-6797-F269C98C9313}" dt="2024-05-06T18:50:44.281" v="1539" actId="20577"/>
          <ac:spMkLst>
            <pc:docMk/>
            <pc:sldMk cId="271266036" sldId="450"/>
            <ac:spMk id="25" creationId="{AA392B3B-1083-482D-829A-D58AC6F482F4}"/>
          </ac:spMkLst>
        </pc:spChg>
        <pc:graphicFrameChg chg="mod modGraphic">
          <ac:chgData name="Denise Luna" userId="S::dluna@edtrustwest.org::1cd7ab9b-9284-45db-ad61-6d6ee3c217d1" providerId="AD" clId="Web-{D2743B65-4416-E36E-6797-F269C98C9313}" dt="2024-05-06T18:51:47.940" v="1547" actId="20577"/>
          <ac:graphicFrameMkLst>
            <pc:docMk/>
            <pc:sldMk cId="271266036" sldId="450"/>
            <ac:graphicFrameMk id="4" creationId="{0D275F71-AA08-4B17-82CF-9844EEB5ADD4}"/>
          </ac:graphicFrameMkLst>
        </pc:graphicFrameChg>
      </pc:sldChg>
      <pc:sldChg chg="modSp ord modNotes">
        <pc:chgData name="Denise Luna" userId="S::dluna@edtrustwest.org::1cd7ab9b-9284-45db-ad61-6d6ee3c217d1" providerId="AD" clId="Web-{D2743B65-4416-E36E-6797-F269C98C9313}" dt="2024-05-06T19:00:04.508" v="1735"/>
        <pc:sldMkLst>
          <pc:docMk/>
          <pc:sldMk cId="3698607031" sldId="451"/>
        </pc:sldMkLst>
        <pc:spChg chg="mod">
          <ac:chgData name="Denise Luna" userId="S::dluna@edtrustwest.org::1cd7ab9b-9284-45db-ad61-6d6ee3c217d1" providerId="AD" clId="Web-{D2743B65-4416-E36E-6797-F269C98C9313}" dt="2024-05-06T18:39:00.267" v="1369" actId="20577"/>
          <ac:spMkLst>
            <pc:docMk/>
            <pc:sldMk cId="3698607031" sldId="451"/>
            <ac:spMk id="2" creationId="{30AEAC3D-74D0-61E5-2B41-D269AE2CE8D7}"/>
          </ac:spMkLst>
        </pc:spChg>
        <pc:spChg chg="mod">
          <ac:chgData name="Denise Luna" userId="S::dluna@edtrustwest.org::1cd7ab9b-9284-45db-ad61-6d6ee3c217d1" providerId="AD" clId="Web-{D2743B65-4416-E36E-6797-F269C98C9313}" dt="2024-05-06T18:57:59.549" v="1551" actId="20577"/>
          <ac:spMkLst>
            <pc:docMk/>
            <pc:sldMk cId="3698607031" sldId="451"/>
            <ac:spMk id="4" creationId="{C99F2B5D-90B8-8EB3-DBE2-355B09C20E65}"/>
          </ac:spMkLst>
        </pc:spChg>
      </pc:sldChg>
      <pc:sldChg chg="modSp ord modNotes">
        <pc:chgData name="Denise Luna" userId="S::dluna@edtrustwest.org::1cd7ab9b-9284-45db-ad61-6d6ee3c217d1" providerId="AD" clId="Web-{D2743B65-4416-E36E-6797-F269C98C9313}" dt="2024-05-06T19:01:47.575" v="1794"/>
        <pc:sldMkLst>
          <pc:docMk/>
          <pc:sldMk cId="3594658192" sldId="452"/>
        </pc:sldMkLst>
        <pc:spChg chg="mod">
          <ac:chgData name="Denise Luna" userId="S::dluna@edtrustwest.org::1cd7ab9b-9284-45db-ad61-6d6ee3c217d1" providerId="AD" clId="Web-{D2743B65-4416-E36E-6797-F269C98C9313}" dt="2024-05-06T18:39:19.674" v="1376" actId="20577"/>
          <ac:spMkLst>
            <pc:docMk/>
            <pc:sldMk cId="3594658192" sldId="452"/>
            <ac:spMk id="2" creationId="{30AEAC3D-74D0-61E5-2B41-D269AE2CE8D7}"/>
          </ac:spMkLst>
        </pc:spChg>
        <pc:spChg chg="mod">
          <ac:chgData name="Denise Luna" userId="S::dluna@edtrustwest.org::1cd7ab9b-9284-45db-ad61-6d6ee3c217d1" providerId="AD" clId="Web-{D2743B65-4416-E36E-6797-F269C98C9313}" dt="2024-05-06T19:00:34.056" v="1746" actId="20577"/>
          <ac:spMkLst>
            <pc:docMk/>
            <pc:sldMk cId="3594658192" sldId="452"/>
            <ac:spMk id="3" creationId="{989F5240-8640-1901-C39B-20605577B57E}"/>
          </ac:spMkLst>
        </pc:spChg>
      </pc:sldChg>
      <pc:sldChg chg="new del">
        <pc:chgData name="Denise Luna" userId="S::dluna@edtrustwest.org::1cd7ab9b-9284-45db-ad61-6d6ee3c217d1" providerId="AD" clId="Web-{D2743B65-4416-E36E-6797-F269C98C9313}" dt="2024-05-06T19:22:03.907" v="2576"/>
        <pc:sldMkLst>
          <pc:docMk/>
          <pc:sldMk cId="257580271" sldId="453"/>
        </pc:sldMkLst>
      </pc:sldChg>
    </pc:docChg>
  </pc:docChgLst>
  <pc:docChgLst>
    <pc:chgData name="Camille Medrano" userId="S::cmedrano@edtrustwest.org::0d3bfffc-9053-46bb-b52d-d39e33c72de3" providerId="AD" clId="Web-{51D1794D-87AD-56D5-F098-B37EAE3C2CAF}"/>
    <pc:docChg chg="delSld modSld">
      <pc:chgData name="Camille Medrano" userId="S::cmedrano@edtrustwest.org::0d3bfffc-9053-46bb-b52d-d39e33c72de3" providerId="AD" clId="Web-{51D1794D-87AD-56D5-F098-B37EAE3C2CAF}" dt="2024-04-26T00:35:12.077" v="235"/>
      <pc:docMkLst>
        <pc:docMk/>
      </pc:docMkLst>
      <pc:sldChg chg="delSp modSp">
        <pc:chgData name="Camille Medrano" userId="S::cmedrano@edtrustwest.org::0d3bfffc-9053-46bb-b52d-d39e33c72de3" providerId="AD" clId="Web-{51D1794D-87AD-56D5-F098-B37EAE3C2CAF}" dt="2024-04-25T23:35:45.232" v="24" actId="20577"/>
        <pc:sldMkLst>
          <pc:docMk/>
          <pc:sldMk cId="0" sldId="265"/>
        </pc:sldMkLst>
        <pc:spChg chg="mod">
          <ac:chgData name="Camille Medrano" userId="S::cmedrano@edtrustwest.org::0d3bfffc-9053-46bb-b52d-d39e33c72de3" providerId="AD" clId="Web-{51D1794D-87AD-56D5-F098-B37EAE3C2CAF}" dt="2024-04-25T23:35:45.232" v="24" actId="20577"/>
          <ac:spMkLst>
            <pc:docMk/>
            <pc:sldMk cId="0" sldId="265"/>
            <ac:spMk id="517" creationId="{00000000-0000-0000-0000-000000000000}"/>
          </ac:spMkLst>
        </pc:spChg>
        <pc:picChg chg="del">
          <ac:chgData name="Camille Medrano" userId="S::cmedrano@edtrustwest.org::0d3bfffc-9053-46bb-b52d-d39e33c72de3" providerId="AD" clId="Web-{51D1794D-87AD-56D5-F098-B37EAE3C2CAF}" dt="2024-04-25T23:35:20.810" v="1"/>
          <ac:picMkLst>
            <pc:docMk/>
            <pc:sldMk cId="0" sldId="265"/>
            <ac:picMk id="5" creationId="{8705ABC2-596A-4F44-9D11-1801787D28B9}"/>
          </ac:picMkLst>
        </pc:picChg>
      </pc:sldChg>
      <pc:sldChg chg="del">
        <pc:chgData name="Camille Medrano" userId="S::cmedrano@edtrustwest.org::0d3bfffc-9053-46bb-b52d-d39e33c72de3" providerId="AD" clId="Web-{51D1794D-87AD-56D5-F098-B37EAE3C2CAF}" dt="2024-04-26T00:34:57.452" v="234"/>
        <pc:sldMkLst>
          <pc:docMk/>
          <pc:sldMk cId="0" sldId="266"/>
        </pc:sldMkLst>
      </pc:sldChg>
      <pc:sldChg chg="delSp modSp">
        <pc:chgData name="Camille Medrano" userId="S::cmedrano@edtrustwest.org::0d3bfffc-9053-46bb-b52d-d39e33c72de3" providerId="AD" clId="Web-{51D1794D-87AD-56D5-F098-B37EAE3C2CAF}" dt="2024-04-26T00:21:52.741" v="152" actId="14100"/>
        <pc:sldMkLst>
          <pc:docMk/>
          <pc:sldMk cId="769297103" sldId="393"/>
        </pc:sldMkLst>
        <pc:spChg chg="mod">
          <ac:chgData name="Camille Medrano" userId="S::cmedrano@edtrustwest.org::0d3bfffc-9053-46bb-b52d-d39e33c72de3" providerId="AD" clId="Web-{51D1794D-87AD-56D5-F098-B37EAE3C2CAF}" dt="2024-04-26T00:21:52.741" v="152" actId="14100"/>
          <ac:spMkLst>
            <pc:docMk/>
            <pc:sldMk cId="769297103" sldId="393"/>
            <ac:spMk id="7" creationId="{487E8841-D523-4D6D-9367-C121E83B1FEF}"/>
          </ac:spMkLst>
        </pc:spChg>
        <pc:picChg chg="del">
          <ac:chgData name="Camille Medrano" userId="S::cmedrano@edtrustwest.org::0d3bfffc-9053-46bb-b52d-d39e33c72de3" providerId="AD" clId="Web-{51D1794D-87AD-56D5-F098-B37EAE3C2CAF}" dt="2024-04-26T00:21:20.209" v="147"/>
          <ac:picMkLst>
            <pc:docMk/>
            <pc:sldMk cId="769297103" sldId="393"/>
            <ac:picMk id="8" creationId="{4BFA8DD9-FED9-48FF-9C28-8A22645CE80E}"/>
          </ac:picMkLst>
        </pc:picChg>
      </pc:sldChg>
      <pc:sldChg chg="modSp">
        <pc:chgData name="Camille Medrano" userId="S::cmedrano@edtrustwest.org::0d3bfffc-9053-46bb-b52d-d39e33c72de3" providerId="AD" clId="Web-{51D1794D-87AD-56D5-F098-B37EAE3C2CAF}" dt="2024-04-26T00:16:28.435" v="74" actId="20577"/>
        <pc:sldMkLst>
          <pc:docMk/>
          <pc:sldMk cId="818396534" sldId="398"/>
        </pc:sldMkLst>
        <pc:spChg chg="mod">
          <ac:chgData name="Camille Medrano" userId="S::cmedrano@edtrustwest.org::0d3bfffc-9053-46bb-b52d-d39e33c72de3" providerId="AD" clId="Web-{51D1794D-87AD-56D5-F098-B37EAE3C2CAF}" dt="2024-04-26T00:16:28.435" v="74" actId="20577"/>
          <ac:spMkLst>
            <pc:docMk/>
            <pc:sldMk cId="818396534" sldId="398"/>
            <ac:spMk id="3" creationId="{99870532-5BA7-4F40-9725-7E5D2F3C3C58}"/>
          </ac:spMkLst>
        </pc:spChg>
      </pc:sldChg>
      <pc:sldChg chg="delSp">
        <pc:chgData name="Camille Medrano" userId="S::cmedrano@edtrustwest.org::0d3bfffc-9053-46bb-b52d-d39e33c72de3" providerId="AD" clId="Web-{51D1794D-87AD-56D5-F098-B37EAE3C2CAF}" dt="2024-04-26T00:16:30.404" v="75"/>
        <pc:sldMkLst>
          <pc:docMk/>
          <pc:sldMk cId="1080905158" sldId="400"/>
        </pc:sldMkLst>
        <pc:picChg chg="del">
          <ac:chgData name="Camille Medrano" userId="S::cmedrano@edtrustwest.org::0d3bfffc-9053-46bb-b52d-d39e33c72de3" providerId="AD" clId="Web-{51D1794D-87AD-56D5-F098-B37EAE3C2CAF}" dt="2024-04-26T00:16:30.404" v="75"/>
          <ac:picMkLst>
            <pc:docMk/>
            <pc:sldMk cId="1080905158" sldId="400"/>
            <ac:picMk id="6" creationId="{AC428AE8-378B-4425-A1E9-D055478BDBE4}"/>
          </ac:picMkLst>
        </pc:picChg>
      </pc:sldChg>
      <pc:sldChg chg="modSp">
        <pc:chgData name="Camille Medrano" userId="S::cmedrano@edtrustwest.org::0d3bfffc-9053-46bb-b52d-d39e33c72de3" providerId="AD" clId="Web-{51D1794D-87AD-56D5-F098-B37EAE3C2CAF}" dt="2024-04-25T23:38:22.518" v="44" actId="14100"/>
        <pc:sldMkLst>
          <pc:docMk/>
          <pc:sldMk cId="2483411622" sldId="403"/>
        </pc:sldMkLst>
        <pc:spChg chg="mod">
          <ac:chgData name="Camille Medrano" userId="S::cmedrano@edtrustwest.org::0d3bfffc-9053-46bb-b52d-d39e33c72de3" providerId="AD" clId="Web-{51D1794D-87AD-56D5-F098-B37EAE3C2CAF}" dt="2024-04-25T23:38:22.518" v="44" actId="14100"/>
          <ac:spMkLst>
            <pc:docMk/>
            <pc:sldMk cId="2483411622" sldId="403"/>
            <ac:spMk id="14" creationId="{99C9CC5E-BD5D-47F9-A29E-D1586FB20DD2}"/>
          </ac:spMkLst>
        </pc:spChg>
      </pc:sldChg>
      <pc:sldChg chg="del">
        <pc:chgData name="Camille Medrano" userId="S::cmedrano@edtrustwest.org::0d3bfffc-9053-46bb-b52d-d39e33c72de3" providerId="AD" clId="Web-{51D1794D-87AD-56D5-F098-B37EAE3C2CAF}" dt="2024-04-26T00:35:12.077" v="235"/>
        <pc:sldMkLst>
          <pc:docMk/>
          <pc:sldMk cId="17667114" sldId="405"/>
        </pc:sldMkLst>
      </pc:sldChg>
      <pc:sldChg chg="modSp">
        <pc:chgData name="Camille Medrano" userId="S::cmedrano@edtrustwest.org::0d3bfffc-9053-46bb-b52d-d39e33c72de3" providerId="AD" clId="Web-{51D1794D-87AD-56D5-F098-B37EAE3C2CAF}" dt="2024-04-26T00:17:03.624" v="97" actId="20577"/>
        <pc:sldMkLst>
          <pc:docMk/>
          <pc:sldMk cId="994397662" sldId="406"/>
        </pc:sldMkLst>
        <pc:spChg chg="mod">
          <ac:chgData name="Camille Medrano" userId="S::cmedrano@edtrustwest.org::0d3bfffc-9053-46bb-b52d-d39e33c72de3" providerId="AD" clId="Web-{51D1794D-87AD-56D5-F098-B37EAE3C2CAF}" dt="2024-04-26T00:17:03.624" v="97" actId="20577"/>
          <ac:spMkLst>
            <pc:docMk/>
            <pc:sldMk cId="994397662" sldId="406"/>
            <ac:spMk id="5" creationId="{00000000-0000-0000-0000-000000000000}"/>
          </ac:spMkLst>
        </pc:spChg>
      </pc:sldChg>
      <pc:sldChg chg="modSp">
        <pc:chgData name="Camille Medrano" userId="S::cmedrano@edtrustwest.org::0d3bfffc-9053-46bb-b52d-d39e33c72de3" providerId="AD" clId="Web-{51D1794D-87AD-56D5-F098-B37EAE3C2CAF}" dt="2024-04-26T00:18:10.985" v="134" actId="20577"/>
        <pc:sldMkLst>
          <pc:docMk/>
          <pc:sldMk cId="110868564" sldId="408"/>
        </pc:sldMkLst>
        <pc:spChg chg="mod">
          <ac:chgData name="Camille Medrano" userId="S::cmedrano@edtrustwest.org::0d3bfffc-9053-46bb-b52d-d39e33c72de3" providerId="AD" clId="Web-{51D1794D-87AD-56D5-F098-B37EAE3C2CAF}" dt="2024-04-26T00:18:10.985" v="134" actId="20577"/>
          <ac:spMkLst>
            <pc:docMk/>
            <pc:sldMk cId="110868564" sldId="408"/>
            <ac:spMk id="16" creationId="{CAEFA969-AB7A-904A-B12E-7B27DD32A4B3}"/>
          </ac:spMkLst>
        </pc:spChg>
      </pc:sldChg>
      <pc:sldChg chg="mod modShow">
        <pc:chgData name="Camille Medrano" userId="S::cmedrano@edtrustwest.org::0d3bfffc-9053-46bb-b52d-d39e33c72de3" providerId="AD" clId="Web-{51D1794D-87AD-56D5-F098-B37EAE3C2CAF}" dt="2024-04-26T00:17:35.328" v="98"/>
        <pc:sldMkLst>
          <pc:docMk/>
          <pc:sldMk cId="1600519711" sldId="416"/>
        </pc:sldMkLst>
      </pc:sldChg>
      <pc:sldChg chg="mod modClrScheme chgLayout">
        <pc:chgData name="Camille Medrano" userId="S::cmedrano@edtrustwest.org::0d3bfffc-9053-46bb-b52d-d39e33c72de3" providerId="AD" clId="Web-{51D1794D-87AD-56D5-F098-B37EAE3C2CAF}" dt="2024-04-26T00:19:10.143" v="136"/>
        <pc:sldMkLst>
          <pc:docMk/>
          <pc:sldMk cId="298412903" sldId="417"/>
        </pc:sldMkLst>
      </pc:sldChg>
      <pc:sldChg chg="delSp modSp mod modClrScheme chgLayout">
        <pc:chgData name="Camille Medrano" userId="S::cmedrano@edtrustwest.org::0d3bfffc-9053-46bb-b52d-d39e33c72de3" providerId="AD" clId="Web-{51D1794D-87AD-56D5-F098-B37EAE3C2CAF}" dt="2024-04-26T00:20:05.254" v="141" actId="1076"/>
        <pc:sldMkLst>
          <pc:docMk/>
          <pc:sldMk cId="3273611787" sldId="418"/>
        </pc:sldMkLst>
        <pc:spChg chg="mod ord">
          <ac:chgData name="Camille Medrano" userId="S::cmedrano@edtrustwest.org::0d3bfffc-9053-46bb-b52d-d39e33c72de3" providerId="AD" clId="Web-{51D1794D-87AD-56D5-F098-B37EAE3C2CAF}" dt="2024-04-26T00:20:05.254" v="141" actId="1076"/>
          <ac:spMkLst>
            <pc:docMk/>
            <pc:sldMk cId="3273611787" sldId="418"/>
            <ac:spMk id="117"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18"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19"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2"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3"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4"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5"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6"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7"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8" creationId="{00000000-0000-0000-0000-000000000000}"/>
          </ac:spMkLst>
        </pc:spChg>
        <pc:spChg chg="del">
          <ac:chgData name="Camille Medrano" userId="S::cmedrano@edtrustwest.org::0d3bfffc-9053-46bb-b52d-d39e33c72de3" providerId="AD" clId="Web-{51D1794D-87AD-56D5-F098-B37EAE3C2CAF}" dt="2024-04-26T00:19:41.144" v="138"/>
          <ac:spMkLst>
            <pc:docMk/>
            <pc:sldMk cId="3273611787" sldId="418"/>
            <ac:spMk id="129" creationId="{00000000-0000-0000-0000-000000000000}"/>
          </ac:spMkLst>
        </pc:spChg>
      </pc:sldChg>
      <pc:sldChg chg="delSp modSp mod modClrScheme chgLayout">
        <pc:chgData name="Camille Medrano" userId="S::cmedrano@edtrustwest.org::0d3bfffc-9053-46bb-b52d-d39e33c72de3" providerId="AD" clId="Web-{51D1794D-87AD-56D5-F098-B37EAE3C2CAF}" dt="2024-04-26T00:20:14.535" v="142" actId="1076"/>
        <pc:sldMkLst>
          <pc:docMk/>
          <pc:sldMk cId="2000737540" sldId="419"/>
        </pc:sldMkLst>
        <pc:spChg chg="mod ord">
          <ac:chgData name="Camille Medrano" userId="S::cmedrano@edtrustwest.org::0d3bfffc-9053-46bb-b52d-d39e33c72de3" providerId="AD" clId="Web-{51D1794D-87AD-56D5-F098-B37EAE3C2CAF}" dt="2024-04-26T00:20:14.535" v="142" actId="1076"/>
          <ac:spMkLst>
            <pc:docMk/>
            <pc:sldMk cId="2000737540" sldId="419"/>
            <ac:spMk id="134" creationId="{00000000-0000-0000-0000-000000000000}"/>
          </ac:spMkLst>
        </pc:spChg>
        <pc:spChg chg="del">
          <ac:chgData name="Camille Medrano" userId="S::cmedrano@edtrustwest.org::0d3bfffc-9053-46bb-b52d-d39e33c72de3" providerId="AD" clId="Web-{51D1794D-87AD-56D5-F098-B37EAE3C2CAF}" dt="2024-04-26T00:19:19.753" v="137"/>
          <ac:spMkLst>
            <pc:docMk/>
            <pc:sldMk cId="2000737540" sldId="419"/>
            <ac:spMk id="136" creationId="{00000000-0000-0000-0000-000000000000}"/>
          </ac:spMkLst>
        </pc:spChg>
        <pc:spChg chg="del">
          <ac:chgData name="Camille Medrano" userId="S::cmedrano@edtrustwest.org::0d3bfffc-9053-46bb-b52d-d39e33c72de3" providerId="AD" clId="Web-{51D1794D-87AD-56D5-F098-B37EAE3C2CAF}" dt="2024-04-26T00:19:19.753" v="137"/>
          <ac:spMkLst>
            <pc:docMk/>
            <pc:sldMk cId="2000737540" sldId="419"/>
            <ac:spMk id="137" creationId="{00000000-0000-0000-0000-000000000000}"/>
          </ac:spMkLst>
        </pc:spChg>
        <pc:spChg chg="del">
          <ac:chgData name="Camille Medrano" userId="S::cmedrano@edtrustwest.org::0d3bfffc-9053-46bb-b52d-d39e33c72de3" providerId="AD" clId="Web-{51D1794D-87AD-56D5-F098-B37EAE3C2CAF}" dt="2024-04-26T00:19:19.753" v="137"/>
          <ac:spMkLst>
            <pc:docMk/>
            <pc:sldMk cId="2000737540" sldId="419"/>
            <ac:spMk id="138" creationId="{00000000-0000-0000-0000-000000000000}"/>
          </ac:spMkLst>
        </pc:spChg>
      </pc:sldChg>
      <pc:sldChg chg="modSp mod modClrScheme chgLayout">
        <pc:chgData name="Camille Medrano" userId="S::cmedrano@edtrustwest.org::0d3bfffc-9053-46bb-b52d-d39e33c72de3" providerId="AD" clId="Web-{51D1794D-87AD-56D5-F098-B37EAE3C2CAF}" dt="2024-04-26T00:20:00.738" v="140" actId="1076"/>
        <pc:sldMkLst>
          <pc:docMk/>
          <pc:sldMk cId="2800352850" sldId="420"/>
        </pc:sldMkLst>
        <pc:spChg chg="mod ord">
          <ac:chgData name="Camille Medrano" userId="S::cmedrano@edtrustwest.org::0d3bfffc-9053-46bb-b52d-d39e33c72de3" providerId="AD" clId="Web-{51D1794D-87AD-56D5-F098-B37EAE3C2CAF}" dt="2024-04-26T00:20:00.738" v="140" actId="1076"/>
          <ac:spMkLst>
            <pc:docMk/>
            <pc:sldMk cId="2800352850" sldId="420"/>
            <ac:spMk id="150" creationId="{00000000-0000-0000-0000-000000000000}"/>
          </ac:spMkLst>
        </pc:spChg>
      </pc:sldChg>
      <pc:sldChg chg="modSp mod modClrScheme chgLayout">
        <pc:chgData name="Camille Medrano" userId="S::cmedrano@edtrustwest.org::0d3bfffc-9053-46bb-b52d-d39e33c72de3" providerId="AD" clId="Web-{51D1794D-87AD-56D5-F098-B37EAE3C2CAF}" dt="2024-04-26T00:20:21.942" v="143"/>
        <pc:sldMkLst>
          <pc:docMk/>
          <pc:sldMk cId="3027659642" sldId="421"/>
        </pc:sldMkLst>
        <pc:spChg chg="mod ord">
          <ac:chgData name="Camille Medrano" userId="S::cmedrano@edtrustwest.org::0d3bfffc-9053-46bb-b52d-d39e33c72de3" providerId="AD" clId="Web-{51D1794D-87AD-56D5-F098-B37EAE3C2CAF}" dt="2024-04-26T00:20:21.942" v="143"/>
          <ac:spMkLst>
            <pc:docMk/>
            <pc:sldMk cId="3027659642" sldId="421"/>
            <ac:spMk id="210" creationId="{00000000-0000-0000-0000-000000000000}"/>
          </ac:spMkLst>
        </pc:spChg>
      </pc:sldChg>
      <pc:sldChg chg="modSp mod modClrScheme chgLayout">
        <pc:chgData name="Camille Medrano" userId="S::cmedrano@edtrustwest.org::0d3bfffc-9053-46bb-b52d-d39e33c72de3" providerId="AD" clId="Web-{51D1794D-87AD-56D5-F098-B37EAE3C2CAF}" dt="2024-04-26T00:20:39.302" v="145" actId="1076"/>
        <pc:sldMkLst>
          <pc:docMk/>
          <pc:sldMk cId="3061608438" sldId="422"/>
        </pc:sldMkLst>
        <pc:spChg chg="mod ord">
          <ac:chgData name="Camille Medrano" userId="S::cmedrano@edtrustwest.org::0d3bfffc-9053-46bb-b52d-d39e33c72de3" providerId="AD" clId="Web-{51D1794D-87AD-56D5-F098-B37EAE3C2CAF}" dt="2024-04-26T00:20:39.302" v="145" actId="1076"/>
          <ac:spMkLst>
            <pc:docMk/>
            <pc:sldMk cId="3061608438" sldId="422"/>
            <ac:spMk id="342" creationId="{00000000-0000-0000-0000-000000000000}"/>
          </ac:spMkLst>
        </pc:spChg>
      </pc:sldChg>
      <pc:sldChg chg="delSp">
        <pc:chgData name="Camille Medrano" userId="S::cmedrano@edtrustwest.org::0d3bfffc-9053-46bb-b52d-d39e33c72de3" providerId="AD" clId="Web-{51D1794D-87AD-56D5-F098-B37EAE3C2CAF}" dt="2024-04-26T00:20:44.927" v="146"/>
        <pc:sldMkLst>
          <pc:docMk/>
          <pc:sldMk cId="3283540575" sldId="423"/>
        </pc:sldMkLst>
        <pc:picChg chg="del">
          <ac:chgData name="Camille Medrano" userId="S::cmedrano@edtrustwest.org::0d3bfffc-9053-46bb-b52d-d39e33c72de3" providerId="AD" clId="Web-{51D1794D-87AD-56D5-F098-B37EAE3C2CAF}" dt="2024-04-26T00:20:44.927" v="146"/>
          <ac:picMkLst>
            <pc:docMk/>
            <pc:sldMk cId="3283540575" sldId="423"/>
            <ac:picMk id="5" creationId="{3CE09795-152A-4570-8D7A-150359951D0F}"/>
          </ac:picMkLst>
        </pc:picChg>
      </pc:sldChg>
      <pc:sldChg chg="modSp">
        <pc:chgData name="Camille Medrano" userId="S::cmedrano@edtrustwest.org::0d3bfffc-9053-46bb-b52d-d39e33c72de3" providerId="AD" clId="Web-{51D1794D-87AD-56D5-F098-B37EAE3C2CAF}" dt="2024-04-26T00:24:18.167" v="212" actId="20577"/>
        <pc:sldMkLst>
          <pc:docMk/>
          <pc:sldMk cId="3244797835" sldId="429"/>
        </pc:sldMkLst>
        <pc:spChg chg="mod">
          <ac:chgData name="Camille Medrano" userId="S::cmedrano@edtrustwest.org::0d3bfffc-9053-46bb-b52d-d39e33c72de3" providerId="AD" clId="Web-{51D1794D-87AD-56D5-F098-B37EAE3C2CAF}" dt="2024-04-26T00:23:34.057" v="184" actId="20577"/>
          <ac:spMkLst>
            <pc:docMk/>
            <pc:sldMk cId="3244797835" sldId="429"/>
            <ac:spMk id="5" creationId="{A6E11D13-351A-4A67-9A1A-B6B5D5E0A8EC}"/>
          </ac:spMkLst>
        </pc:spChg>
        <pc:spChg chg="mod">
          <ac:chgData name="Camille Medrano" userId="S::cmedrano@edtrustwest.org::0d3bfffc-9053-46bb-b52d-d39e33c72de3" providerId="AD" clId="Web-{51D1794D-87AD-56D5-F098-B37EAE3C2CAF}" dt="2024-04-26T00:24:18.167" v="212" actId="20577"/>
          <ac:spMkLst>
            <pc:docMk/>
            <pc:sldMk cId="3244797835" sldId="429"/>
            <ac:spMk id="8" creationId="{3EA5BB84-6869-45E1-A325-24A866EF6DD8}"/>
          </ac:spMkLst>
        </pc:spChg>
      </pc:sldChg>
      <pc:sldChg chg="modSp">
        <pc:chgData name="Camille Medrano" userId="S::cmedrano@edtrustwest.org::0d3bfffc-9053-46bb-b52d-d39e33c72de3" providerId="AD" clId="Web-{51D1794D-87AD-56D5-F098-B37EAE3C2CAF}" dt="2024-04-26T00:28:46.941" v="233" actId="20577"/>
        <pc:sldMkLst>
          <pc:docMk/>
          <pc:sldMk cId="3635131607" sldId="430"/>
        </pc:sldMkLst>
        <pc:spChg chg="mod">
          <ac:chgData name="Camille Medrano" userId="S::cmedrano@edtrustwest.org::0d3bfffc-9053-46bb-b52d-d39e33c72de3" providerId="AD" clId="Web-{51D1794D-87AD-56D5-F098-B37EAE3C2CAF}" dt="2024-04-26T00:24:44.324" v="218" actId="20577"/>
          <ac:spMkLst>
            <pc:docMk/>
            <pc:sldMk cId="3635131607" sldId="430"/>
            <ac:spMk id="16" creationId="{CAEFA969-AB7A-904A-B12E-7B27DD32A4B3}"/>
          </ac:spMkLst>
        </pc:spChg>
        <pc:spChg chg="mod">
          <ac:chgData name="Camille Medrano" userId="S::cmedrano@edtrustwest.org::0d3bfffc-9053-46bb-b52d-d39e33c72de3" providerId="AD" clId="Web-{51D1794D-87AD-56D5-F098-B37EAE3C2CAF}" dt="2024-04-26T00:28:46.941" v="233" actId="20577"/>
          <ac:spMkLst>
            <pc:docMk/>
            <pc:sldMk cId="3635131607" sldId="430"/>
            <ac:spMk id="21" creationId="{3F2EB762-D92D-4595-BB3C-793FCE5E0299}"/>
          </ac:spMkLst>
        </pc:spChg>
      </pc:sldChg>
      <pc:sldChg chg="modSp">
        <pc:chgData name="Camille Medrano" userId="S::cmedrano@edtrustwest.org::0d3bfffc-9053-46bb-b52d-d39e33c72de3" providerId="AD" clId="Web-{51D1794D-87AD-56D5-F098-B37EAE3C2CAF}" dt="2024-04-25T23:35:03.966" v="0" actId="1076"/>
        <pc:sldMkLst>
          <pc:docMk/>
          <pc:sldMk cId="1214487776" sldId="434"/>
        </pc:sldMkLst>
        <pc:spChg chg="mod">
          <ac:chgData name="Camille Medrano" userId="S::cmedrano@edtrustwest.org::0d3bfffc-9053-46bb-b52d-d39e33c72de3" providerId="AD" clId="Web-{51D1794D-87AD-56D5-F098-B37EAE3C2CAF}" dt="2024-04-25T23:35:03.966" v="0" actId="1076"/>
          <ac:spMkLst>
            <pc:docMk/>
            <pc:sldMk cId="1214487776" sldId="434"/>
            <ac:spMk id="7" creationId="{EFE8D62E-EC0B-4FB6-B0DF-7335CB330D4D}"/>
          </ac:spMkLst>
        </pc:spChg>
      </pc:sldChg>
    </pc:docChg>
  </pc:docChgLst>
  <pc:docChgLst>
    <pc:chgData name="Denise Luna" userId="S::dluna@edtrustwest.org::1cd7ab9b-9284-45db-ad61-6d6ee3c217d1" providerId="AD" clId="Web-{C6649C1C-BFCA-9FD5-4E5F-2ECB4D2BE657}"/>
    <pc:docChg chg="modSld">
      <pc:chgData name="Denise Luna" userId="S::dluna@edtrustwest.org::1cd7ab9b-9284-45db-ad61-6d6ee3c217d1" providerId="AD" clId="Web-{C6649C1C-BFCA-9FD5-4E5F-2ECB4D2BE657}" dt="2024-05-07T17:15:29.098" v="382"/>
      <pc:docMkLst>
        <pc:docMk/>
      </pc:docMkLst>
      <pc:sldChg chg="modNotes">
        <pc:chgData name="Denise Luna" userId="S::dluna@edtrustwest.org::1cd7ab9b-9284-45db-ad61-6d6ee3c217d1" providerId="AD" clId="Web-{C6649C1C-BFCA-9FD5-4E5F-2ECB4D2BE657}" dt="2024-05-07T17:08:14.773" v="245"/>
        <pc:sldMkLst>
          <pc:docMk/>
          <pc:sldMk cId="818396534" sldId="398"/>
        </pc:sldMkLst>
      </pc:sldChg>
      <pc:sldChg chg="modNotes">
        <pc:chgData name="Denise Luna" userId="S::dluna@edtrustwest.org::1cd7ab9b-9284-45db-ad61-6d6ee3c217d1" providerId="AD" clId="Web-{C6649C1C-BFCA-9FD5-4E5F-2ECB4D2BE657}" dt="2024-05-07T17:15:29.098" v="382"/>
        <pc:sldMkLst>
          <pc:docMk/>
          <pc:sldMk cId="2256321794" sldId="447"/>
        </pc:sldMkLst>
      </pc:sldChg>
      <pc:sldChg chg="modSp modNotes">
        <pc:chgData name="Denise Luna" userId="S::dluna@edtrustwest.org::1cd7ab9b-9284-45db-ad61-6d6ee3c217d1" providerId="AD" clId="Web-{C6649C1C-BFCA-9FD5-4E5F-2ECB4D2BE657}" dt="2024-05-07T17:10:21.688" v="269"/>
        <pc:sldMkLst>
          <pc:docMk/>
          <pc:sldMk cId="2568075879" sldId="449"/>
        </pc:sldMkLst>
        <pc:spChg chg="mod">
          <ac:chgData name="Denise Luna" userId="S::dluna@edtrustwest.org::1cd7ab9b-9284-45db-ad61-6d6ee3c217d1" providerId="AD" clId="Web-{C6649C1C-BFCA-9FD5-4E5F-2ECB4D2BE657}" dt="2024-05-07T17:09:36.950" v="251" actId="20577"/>
          <ac:spMkLst>
            <pc:docMk/>
            <pc:sldMk cId="2568075879" sldId="449"/>
            <ac:spMk id="3" creationId="{99870532-5BA7-4F40-9725-7E5D2F3C3C58}"/>
          </ac:spMkLst>
        </pc:spChg>
      </pc:sldChg>
    </pc:docChg>
  </pc:docChgLst>
  <pc:docChgLst>
    <pc:chgData name="Denise Luna" userId="S::dluna@edtrustwest.org::1cd7ab9b-9284-45db-ad61-6d6ee3c217d1" providerId="AD" clId="Web-{E8BE637E-70FF-D1B5-6188-B6B2385049DD}"/>
    <pc:docChg chg="modSld">
      <pc:chgData name="Denise Luna" userId="S::dluna@edtrustwest.org::1cd7ab9b-9284-45db-ad61-6d6ee3c217d1" providerId="AD" clId="Web-{E8BE637E-70FF-D1B5-6188-B6B2385049DD}" dt="2024-05-07T23:31:41.335" v="0"/>
      <pc:docMkLst>
        <pc:docMk/>
      </pc:docMkLst>
      <pc:sldChg chg="mod modClrScheme chgLayout">
        <pc:chgData name="Denise Luna" userId="S::dluna@edtrustwest.org::1cd7ab9b-9284-45db-ad61-6d6ee3c217d1" providerId="AD" clId="Web-{E8BE637E-70FF-D1B5-6188-B6B2385049DD}" dt="2024-05-07T23:31:41.335" v="0"/>
        <pc:sldMkLst>
          <pc:docMk/>
          <pc:sldMk cId="2906591824" sldId="456"/>
        </pc:sldMkLst>
      </pc:sldChg>
    </pc:docChg>
  </pc:docChgLst>
  <pc:docChgLst>
    <pc:chgData clId="Web-{C4565904-AF1E-A646-9722-377DC285D7BF}"/>
    <pc:docChg chg="modSld">
      <pc:chgData name="" userId="" providerId="" clId="Web-{C4565904-AF1E-A646-9722-377DC285D7BF}" dt="2024-05-06T23:27:10.527" v="1" actId="20577"/>
      <pc:docMkLst>
        <pc:docMk/>
      </pc:docMkLst>
      <pc:sldChg chg="modSp">
        <pc:chgData name="" userId="" providerId="" clId="Web-{C4565904-AF1E-A646-9722-377DC285D7BF}" dt="2024-05-06T23:27:10.527" v="1" actId="20577"/>
        <pc:sldMkLst>
          <pc:docMk/>
          <pc:sldMk cId="2483411622" sldId="403"/>
        </pc:sldMkLst>
        <pc:spChg chg="mod">
          <ac:chgData name="" userId="" providerId="" clId="Web-{C4565904-AF1E-A646-9722-377DC285D7BF}" dt="2024-05-06T23:27:10.527" v="1" actId="20577"/>
          <ac:spMkLst>
            <pc:docMk/>
            <pc:sldMk cId="2483411622" sldId="403"/>
            <ac:spMk id="5" creationId="{EDC80FCA-7631-0021-5CC8-26800E46ADED}"/>
          </ac:spMkLst>
        </pc:spChg>
      </pc:sldChg>
    </pc:docChg>
  </pc:docChgLst>
  <pc:docChgLst>
    <pc:chgData name="Denise Luna" userId="S::dluna@edtrustwest.org::1cd7ab9b-9284-45db-ad61-6d6ee3c217d1" providerId="AD" clId="Web-{747C405F-85E8-2EAF-4F49-E8314F6A6686}"/>
    <pc:docChg chg="modSld">
      <pc:chgData name="Denise Luna" userId="S::dluna@edtrustwest.org::1cd7ab9b-9284-45db-ad61-6d6ee3c217d1" providerId="AD" clId="Web-{747C405F-85E8-2EAF-4F49-E8314F6A6686}" dt="2024-05-07T23:30:56.123" v="17" actId="20577"/>
      <pc:docMkLst>
        <pc:docMk/>
      </pc:docMkLst>
      <pc:sldChg chg="modSp">
        <pc:chgData name="Denise Luna" userId="S::dluna@edtrustwest.org::1cd7ab9b-9284-45db-ad61-6d6ee3c217d1" providerId="AD" clId="Web-{747C405F-85E8-2EAF-4F49-E8314F6A6686}" dt="2024-05-07T23:30:56.123" v="17" actId="20577"/>
        <pc:sldMkLst>
          <pc:docMk/>
          <pc:sldMk cId="3377679202" sldId="453"/>
        </pc:sldMkLst>
        <pc:spChg chg="mod">
          <ac:chgData name="Denise Luna" userId="S::dluna@edtrustwest.org::1cd7ab9b-9284-45db-ad61-6d6ee3c217d1" providerId="AD" clId="Web-{747C405F-85E8-2EAF-4F49-E8314F6A6686}" dt="2024-05-07T23:30:56.123" v="17" actId="20577"/>
          <ac:spMkLst>
            <pc:docMk/>
            <pc:sldMk cId="3377679202" sldId="453"/>
            <ac:spMk id="4" creationId="{F471FB70-508E-7349-67A4-C789D92857EF}"/>
          </ac:spMkLst>
        </pc:spChg>
      </pc:sldChg>
      <pc:sldChg chg="mod modClrScheme modShow chgLayout">
        <pc:chgData name="Denise Luna" userId="S::dluna@edtrustwest.org::1cd7ab9b-9284-45db-ad61-6d6ee3c217d1" providerId="AD" clId="Web-{747C405F-85E8-2EAF-4F49-E8314F6A6686}" dt="2024-05-07T23:28:34.635" v="2"/>
        <pc:sldMkLst>
          <pc:docMk/>
          <pc:sldMk cId="2923952333" sldId="458"/>
        </pc:sldMkLst>
      </pc:sldChg>
      <pc:sldChg chg="mod modClrScheme chgLayout">
        <pc:chgData name="Denise Luna" userId="S::dluna@edtrustwest.org::1cd7ab9b-9284-45db-ad61-6d6ee3c217d1" providerId="AD" clId="Web-{747C405F-85E8-2EAF-4F49-E8314F6A6686}" dt="2024-05-07T23:28:55.807" v="3"/>
        <pc:sldMkLst>
          <pc:docMk/>
          <pc:sldMk cId="2801069309" sldId="459"/>
        </pc:sldMkLst>
      </pc:sldChg>
      <pc:sldChg chg="mod modClrScheme chgLayout">
        <pc:chgData name="Denise Luna" userId="S::dluna@edtrustwest.org::1cd7ab9b-9284-45db-ad61-6d6ee3c217d1" providerId="AD" clId="Web-{747C405F-85E8-2EAF-4F49-E8314F6A6686}" dt="2024-05-07T23:29:21.542" v="4"/>
        <pc:sldMkLst>
          <pc:docMk/>
          <pc:sldMk cId="3698607031" sldId="460"/>
        </pc:sldMkLst>
      </pc:sldChg>
    </pc:docChg>
  </pc:docChgLst>
  <pc:docChgLst>
    <pc:chgData name="Denise Luna" userId="S::dluna@edtrustwest.org::1cd7ab9b-9284-45db-ad61-6d6ee3c217d1" providerId="AD" clId="Web-{1EC7F54C-5260-C11A-0324-D945364E1148}"/>
    <pc:docChg chg="modSld">
      <pc:chgData name="Denise Luna" userId="S::dluna@edtrustwest.org::1cd7ab9b-9284-45db-ad61-6d6ee3c217d1" providerId="AD" clId="Web-{1EC7F54C-5260-C11A-0324-D945364E1148}" dt="2024-05-07T16:46:35.383" v="111"/>
      <pc:docMkLst>
        <pc:docMk/>
      </pc:docMkLst>
      <pc:sldChg chg="modNotes">
        <pc:chgData name="Denise Luna" userId="S::dluna@edtrustwest.org::1cd7ab9b-9284-45db-ad61-6d6ee3c217d1" providerId="AD" clId="Web-{1EC7F54C-5260-C11A-0324-D945364E1148}" dt="2024-05-07T16:44:43.865" v="85"/>
        <pc:sldMkLst>
          <pc:docMk/>
          <pc:sldMk cId="818396534" sldId="398"/>
        </pc:sldMkLst>
      </pc:sldChg>
      <pc:sldChg chg="modNotes">
        <pc:chgData name="Denise Luna" userId="S::dluna@edtrustwest.org::1cd7ab9b-9284-45db-ad61-6d6ee3c217d1" providerId="AD" clId="Web-{1EC7F54C-5260-C11A-0324-D945364E1148}" dt="2024-05-07T16:45:46.351" v="105"/>
        <pc:sldMkLst>
          <pc:docMk/>
          <pc:sldMk cId="1080905158" sldId="400"/>
        </pc:sldMkLst>
      </pc:sldChg>
      <pc:sldChg chg="modNotes">
        <pc:chgData name="Denise Luna" userId="S::dluna@edtrustwest.org::1cd7ab9b-9284-45db-ad61-6d6ee3c217d1" providerId="AD" clId="Web-{1EC7F54C-5260-C11A-0324-D945364E1148}" dt="2024-05-07T16:43:24.206" v="48"/>
        <pc:sldMkLst>
          <pc:docMk/>
          <pc:sldMk cId="2483411622" sldId="403"/>
        </pc:sldMkLst>
      </pc:sldChg>
      <pc:sldChg chg="modNotes">
        <pc:chgData name="Denise Luna" userId="S::dluna@edtrustwest.org::1cd7ab9b-9284-45db-ad61-6d6ee3c217d1" providerId="AD" clId="Web-{1EC7F54C-5260-C11A-0324-D945364E1148}" dt="2024-05-07T16:42:01.845" v="24"/>
        <pc:sldMkLst>
          <pc:docMk/>
          <pc:sldMk cId="3244797835" sldId="429"/>
        </pc:sldMkLst>
      </pc:sldChg>
      <pc:sldChg chg="modNotes">
        <pc:chgData name="Denise Luna" userId="S::dluna@edtrustwest.org::1cd7ab9b-9284-45db-ad61-6d6ee3c217d1" providerId="AD" clId="Web-{1EC7F54C-5260-C11A-0324-D945364E1148}" dt="2024-05-07T16:46:35.383" v="111"/>
        <pc:sldMkLst>
          <pc:docMk/>
          <pc:sldMk cId="2568075879" sldId="449"/>
        </pc:sldMkLst>
      </pc:sldChg>
    </pc:docChg>
  </pc:docChgLst>
  <pc:docChgLst>
    <pc:chgData name="Rachel Ruffalo" userId="S::rruffalo@edtrustwest.org::a2af8be6-da08-4808-8beb-f408bb238397" providerId="AD" clId="Web-{247B20FF-BD51-AE72-279A-FC809C305F69}"/>
    <pc:docChg chg="modSld">
      <pc:chgData name="Rachel Ruffalo" userId="S::rruffalo@edtrustwest.org::a2af8be6-da08-4808-8beb-f408bb238397" providerId="AD" clId="Web-{247B20FF-BD51-AE72-279A-FC809C305F69}" dt="2024-05-03T20:08:11.252" v="558"/>
      <pc:docMkLst>
        <pc:docMk/>
      </pc:docMkLst>
      <pc:sldChg chg="addSp delSp modSp">
        <pc:chgData name="Rachel Ruffalo" userId="S::rruffalo@edtrustwest.org::a2af8be6-da08-4808-8beb-f408bb238397" providerId="AD" clId="Web-{247B20FF-BD51-AE72-279A-FC809C305F69}" dt="2024-05-03T19:49:28.918" v="238" actId="20577"/>
        <pc:sldMkLst>
          <pc:docMk/>
          <pc:sldMk cId="0" sldId="265"/>
        </pc:sldMkLst>
        <pc:spChg chg="add mod">
          <ac:chgData name="Rachel Ruffalo" userId="S::rruffalo@edtrustwest.org::a2af8be6-da08-4808-8beb-f408bb238397" providerId="AD" clId="Web-{247B20FF-BD51-AE72-279A-FC809C305F69}" dt="2024-05-03T19:48:23.681" v="225"/>
          <ac:spMkLst>
            <pc:docMk/>
            <pc:sldMk cId="0" sldId="265"/>
            <ac:spMk id="2" creationId="{445B3921-CA7E-D955-1099-67F0A441EF28}"/>
          </ac:spMkLst>
        </pc:spChg>
        <pc:spChg chg="del mod">
          <ac:chgData name="Rachel Ruffalo" userId="S::rruffalo@edtrustwest.org::a2af8be6-da08-4808-8beb-f408bb238397" providerId="AD" clId="Web-{247B20FF-BD51-AE72-279A-FC809C305F69}" dt="2024-05-03T19:43:48.891" v="114"/>
          <ac:spMkLst>
            <pc:docMk/>
            <pc:sldMk cId="0" sldId="265"/>
            <ac:spMk id="517" creationId="{00000000-0000-0000-0000-000000000000}"/>
          </ac:spMkLst>
        </pc:spChg>
        <pc:spChg chg="mod">
          <ac:chgData name="Rachel Ruffalo" userId="S::rruffalo@edtrustwest.org::a2af8be6-da08-4808-8beb-f408bb238397" providerId="AD" clId="Web-{247B20FF-BD51-AE72-279A-FC809C305F69}" dt="2024-05-03T19:49:28.918" v="238" actId="20577"/>
          <ac:spMkLst>
            <pc:docMk/>
            <pc:sldMk cId="0" sldId="265"/>
            <ac:spMk id="519" creationId="{00000000-0000-0000-0000-000000000000}"/>
          </ac:spMkLst>
        </pc:spChg>
      </pc:sldChg>
      <pc:sldChg chg="modSp">
        <pc:chgData name="Rachel Ruffalo" userId="S::rruffalo@edtrustwest.org::a2af8be6-da08-4808-8beb-f408bb238397" providerId="AD" clId="Web-{247B20FF-BD51-AE72-279A-FC809C305F69}" dt="2024-05-03T19:47:56.430" v="224" actId="20577"/>
        <pc:sldMkLst>
          <pc:docMk/>
          <pc:sldMk cId="1080905158" sldId="400"/>
        </pc:sldMkLst>
        <pc:spChg chg="mod">
          <ac:chgData name="Rachel Ruffalo" userId="S::rruffalo@edtrustwest.org::a2af8be6-da08-4808-8beb-f408bb238397" providerId="AD" clId="Web-{247B20FF-BD51-AE72-279A-FC809C305F69}" dt="2024-05-03T19:47:56.430" v="224" actId="20577"/>
          <ac:spMkLst>
            <pc:docMk/>
            <pc:sldMk cId="1080905158" sldId="400"/>
            <ac:spMk id="3" creationId="{99870532-5BA7-4F40-9725-7E5D2F3C3C58}"/>
          </ac:spMkLst>
        </pc:spChg>
      </pc:sldChg>
      <pc:sldChg chg="modSp modCm">
        <pc:chgData name="Rachel Ruffalo" userId="S::rruffalo@edtrustwest.org::a2af8be6-da08-4808-8beb-f408bb238397" providerId="AD" clId="Web-{247B20FF-BD51-AE72-279A-FC809C305F69}" dt="2024-05-03T19:54:57.632" v="403" actId="1076"/>
        <pc:sldMkLst>
          <pc:docMk/>
          <pc:sldMk cId="1009575700" sldId="407"/>
        </pc:sldMkLst>
        <pc:spChg chg="mod">
          <ac:chgData name="Rachel Ruffalo" userId="S::rruffalo@edtrustwest.org::a2af8be6-da08-4808-8beb-f408bb238397" providerId="AD" clId="Web-{247B20FF-BD51-AE72-279A-FC809C305F69}" dt="2024-05-03T19:53:13.675" v="294" actId="20577"/>
          <ac:spMkLst>
            <pc:docMk/>
            <pc:sldMk cId="1009575700" sldId="407"/>
            <ac:spMk id="6" creationId="{00000000-0000-0000-0000-000000000000}"/>
          </ac:spMkLst>
        </pc:spChg>
        <pc:spChg chg="mod">
          <ac:chgData name="Rachel Ruffalo" userId="S::rruffalo@edtrustwest.org::a2af8be6-da08-4808-8beb-f408bb238397" providerId="AD" clId="Web-{247B20FF-BD51-AE72-279A-FC809C305F69}" dt="2024-05-03T19:54:53.022" v="402" actId="14100"/>
          <ac:spMkLst>
            <pc:docMk/>
            <pc:sldMk cId="1009575700" sldId="407"/>
            <ac:spMk id="12" creationId="{00000000-0000-0000-0000-000000000000}"/>
          </ac:spMkLst>
        </pc:spChg>
        <pc:picChg chg="mod">
          <ac:chgData name="Rachel Ruffalo" userId="S::rruffalo@edtrustwest.org::a2af8be6-da08-4808-8beb-f408bb238397" providerId="AD" clId="Web-{247B20FF-BD51-AE72-279A-FC809C305F69}" dt="2024-05-03T19:54:57.632" v="403" actId="1076"/>
          <ac:picMkLst>
            <pc:docMk/>
            <pc:sldMk cId="1009575700" sldId="407"/>
            <ac:picMk id="4" creationId="{00000000-0000-0000-0000-000000000000}"/>
          </ac:picMkLst>
        </pc:picChg>
        <pc:extLst>
          <p:ext xmlns:p="http://schemas.openxmlformats.org/presentationml/2006/main" uri="{D6D511B9-2390-475A-947B-AFAB55BFBCF1}">
            <pc226:cmChg xmlns:pc226="http://schemas.microsoft.com/office/powerpoint/2022/06/main/command" chg="mod">
              <pc226:chgData name="Rachel Ruffalo" userId="S::rruffalo@edtrustwest.org::a2af8be6-da08-4808-8beb-f408bb238397" providerId="AD" clId="Web-{247B20FF-BD51-AE72-279A-FC809C305F69}" dt="2024-05-03T19:54:40.787" v="398" actId="20577"/>
              <pc2:cmMkLst xmlns:pc2="http://schemas.microsoft.com/office/powerpoint/2019/9/main/command">
                <pc:docMk/>
                <pc:sldMk cId="1009575700" sldId="407"/>
                <pc2:cmMk id="{6ED7042D-3BAF-4590-BBFC-C134AA54E4D9}"/>
              </pc2:cmMkLst>
            </pc226:cmChg>
            <pc226:cmChg xmlns:pc226="http://schemas.microsoft.com/office/powerpoint/2022/06/main/command" chg="mod">
              <pc226:chgData name="Rachel Ruffalo" userId="S::rruffalo@edtrustwest.org::a2af8be6-da08-4808-8beb-f408bb238397" providerId="AD" clId="Web-{247B20FF-BD51-AE72-279A-FC809C305F69}" dt="2024-05-03T19:54:40.787" v="398" actId="20577"/>
              <pc2:cmMkLst xmlns:pc2="http://schemas.microsoft.com/office/powerpoint/2019/9/main/command">
                <pc:docMk/>
                <pc:sldMk cId="1009575700" sldId="407"/>
                <pc2:cmMk id="{C411EDB2-0D0D-4D41-8B70-102DEAC54585}"/>
              </pc2:cmMkLst>
            </pc226:cmChg>
          </p:ext>
        </pc:extLst>
      </pc:sldChg>
      <pc:sldChg chg="modSp">
        <pc:chgData name="Rachel Ruffalo" userId="S::rruffalo@edtrustwest.org::a2af8be6-da08-4808-8beb-f408bb238397" providerId="AD" clId="Web-{247B20FF-BD51-AE72-279A-FC809C305F69}" dt="2024-05-03T19:56:04.775" v="445" actId="20577"/>
        <pc:sldMkLst>
          <pc:docMk/>
          <pc:sldMk cId="110868564" sldId="408"/>
        </pc:sldMkLst>
        <pc:spChg chg="mod">
          <ac:chgData name="Rachel Ruffalo" userId="S::rruffalo@edtrustwest.org::a2af8be6-da08-4808-8beb-f408bb238397" providerId="AD" clId="Web-{247B20FF-BD51-AE72-279A-FC809C305F69}" dt="2024-05-03T19:56:04.775" v="445" actId="20577"/>
          <ac:spMkLst>
            <pc:docMk/>
            <pc:sldMk cId="110868564" sldId="408"/>
            <ac:spMk id="16" creationId="{CAEFA969-AB7A-904A-B12E-7B27DD32A4B3}"/>
          </ac:spMkLst>
        </pc:spChg>
      </pc:sldChg>
      <pc:sldChg chg="mod modShow">
        <pc:chgData name="Rachel Ruffalo" userId="S::rruffalo@edtrustwest.org::a2af8be6-da08-4808-8beb-f408bb238397" providerId="AD" clId="Web-{247B20FF-BD51-AE72-279A-FC809C305F69}" dt="2024-05-03T20:06:58.078" v="557"/>
        <pc:sldMkLst>
          <pc:docMk/>
          <pc:sldMk cId="3222909764" sldId="415"/>
        </pc:sldMkLst>
      </pc:sldChg>
      <pc:sldChg chg="mod modShow">
        <pc:chgData name="Rachel Ruffalo" userId="S::rruffalo@edtrustwest.org::a2af8be6-da08-4808-8beb-f408bb238397" providerId="AD" clId="Web-{247B20FF-BD51-AE72-279A-FC809C305F69}" dt="2024-05-03T19:56:46.135" v="446"/>
        <pc:sldMkLst>
          <pc:docMk/>
          <pc:sldMk cId="298412903" sldId="417"/>
        </pc:sldMkLst>
      </pc:sldChg>
      <pc:sldChg chg="mod modShow">
        <pc:chgData name="Rachel Ruffalo" userId="S::rruffalo@edtrustwest.org::a2af8be6-da08-4808-8beb-f408bb238397" providerId="AD" clId="Web-{247B20FF-BD51-AE72-279A-FC809C305F69}" dt="2024-05-03T19:56:53.433" v="448"/>
        <pc:sldMkLst>
          <pc:docMk/>
          <pc:sldMk cId="3273611787" sldId="418"/>
        </pc:sldMkLst>
      </pc:sldChg>
      <pc:sldChg chg="mod modShow">
        <pc:chgData name="Rachel Ruffalo" userId="S::rruffalo@edtrustwest.org::a2af8be6-da08-4808-8beb-f408bb238397" providerId="AD" clId="Web-{247B20FF-BD51-AE72-279A-FC809C305F69}" dt="2024-05-03T19:56:49.479" v="447"/>
        <pc:sldMkLst>
          <pc:docMk/>
          <pc:sldMk cId="2000737540" sldId="419"/>
        </pc:sldMkLst>
      </pc:sldChg>
      <pc:sldChg chg="modSp">
        <pc:chgData name="Rachel Ruffalo" userId="S::rruffalo@edtrustwest.org::a2af8be6-da08-4808-8beb-f408bb238397" providerId="AD" clId="Web-{247B20FF-BD51-AE72-279A-FC809C305F69}" dt="2024-05-03T19:59:12.281" v="495" actId="14100"/>
        <pc:sldMkLst>
          <pc:docMk/>
          <pc:sldMk cId="2800352850" sldId="420"/>
        </pc:sldMkLst>
        <pc:spChg chg="mod">
          <ac:chgData name="Rachel Ruffalo" userId="S::rruffalo@edtrustwest.org::a2af8be6-da08-4808-8beb-f408bb238397" providerId="AD" clId="Web-{247B20FF-BD51-AE72-279A-FC809C305F69}" dt="2024-05-03T19:57:26.621" v="451" actId="20577"/>
          <ac:spMkLst>
            <pc:docMk/>
            <pc:sldMk cId="2800352850" sldId="420"/>
            <ac:spMk id="150" creationId="{00000000-0000-0000-0000-000000000000}"/>
          </ac:spMkLst>
        </pc:spChg>
        <pc:spChg chg="mod">
          <ac:chgData name="Rachel Ruffalo" userId="S::rruffalo@edtrustwest.org::a2af8be6-da08-4808-8beb-f408bb238397" providerId="AD" clId="Web-{247B20FF-BD51-AE72-279A-FC809C305F69}" dt="2024-05-03T19:58:55.624" v="491" actId="14100"/>
          <ac:spMkLst>
            <pc:docMk/>
            <pc:sldMk cId="2800352850" sldId="420"/>
            <ac:spMk id="159" creationId="{00000000-0000-0000-0000-000000000000}"/>
          </ac:spMkLst>
        </pc:spChg>
        <pc:spChg chg="mod">
          <ac:chgData name="Rachel Ruffalo" userId="S::rruffalo@edtrustwest.org::a2af8be6-da08-4808-8beb-f408bb238397" providerId="AD" clId="Web-{247B20FF-BD51-AE72-279A-FC809C305F69}" dt="2024-05-03T19:57:49.856" v="464" actId="20577"/>
          <ac:spMkLst>
            <pc:docMk/>
            <pc:sldMk cId="2800352850" sldId="420"/>
            <ac:spMk id="187" creationId="{00000000-0000-0000-0000-000000000000}"/>
          </ac:spMkLst>
        </pc:spChg>
        <pc:spChg chg="mod">
          <ac:chgData name="Rachel Ruffalo" userId="S::rruffalo@edtrustwest.org::a2af8be6-da08-4808-8beb-f408bb238397" providerId="AD" clId="Web-{247B20FF-BD51-AE72-279A-FC809C305F69}" dt="2024-05-03T19:59:12.281" v="495" actId="14100"/>
          <ac:spMkLst>
            <pc:docMk/>
            <pc:sldMk cId="2800352850" sldId="420"/>
            <ac:spMk id="188" creationId="{00000000-0000-0000-0000-000000000000}"/>
          </ac:spMkLst>
        </pc:spChg>
      </pc:sldChg>
      <pc:sldChg chg="mod modShow">
        <pc:chgData name="Rachel Ruffalo" userId="S::rruffalo@edtrustwest.org::a2af8be6-da08-4808-8beb-f408bb238397" providerId="AD" clId="Web-{247B20FF-BD51-AE72-279A-FC809C305F69}" dt="2024-05-03T19:59:31.250" v="496"/>
        <pc:sldMkLst>
          <pc:docMk/>
          <pc:sldMk cId="3027659642" sldId="421"/>
        </pc:sldMkLst>
      </pc:sldChg>
      <pc:sldChg chg="mod modShow">
        <pc:chgData name="Rachel Ruffalo" userId="S::rruffalo@edtrustwest.org::a2af8be6-da08-4808-8beb-f408bb238397" providerId="AD" clId="Web-{247B20FF-BD51-AE72-279A-FC809C305F69}" dt="2024-05-03T20:08:11.252" v="558"/>
        <pc:sldMkLst>
          <pc:docMk/>
          <pc:sldMk cId="3061608438" sldId="422"/>
        </pc:sldMkLst>
      </pc:sldChg>
      <pc:sldChg chg="mod modShow">
        <pc:chgData name="Rachel Ruffalo" userId="S::rruffalo@edtrustwest.org::a2af8be6-da08-4808-8beb-f408bb238397" providerId="AD" clId="Web-{247B20FF-BD51-AE72-279A-FC809C305F69}" dt="2024-05-03T20:06:01.154" v="556"/>
        <pc:sldMkLst>
          <pc:docMk/>
          <pc:sldMk cId="3283540575" sldId="423"/>
        </pc:sldMkLst>
      </pc:sldChg>
      <pc:sldChg chg="modSp">
        <pc:chgData name="Rachel Ruffalo" userId="S::rruffalo@edtrustwest.org::a2af8be6-da08-4808-8beb-f408bb238397" providerId="AD" clId="Web-{247B20FF-BD51-AE72-279A-FC809C305F69}" dt="2024-05-03T20:01:34.911" v="504" actId="20577"/>
        <pc:sldMkLst>
          <pc:docMk/>
          <pc:sldMk cId="4198952928" sldId="425"/>
        </pc:sldMkLst>
        <pc:spChg chg="mod">
          <ac:chgData name="Rachel Ruffalo" userId="S::rruffalo@edtrustwest.org::a2af8be6-da08-4808-8beb-f408bb238397" providerId="AD" clId="Web-{247B20FF-BD51-AE72-279A-FC809C305F69}" dt="2024-05-03T20:01:34.911" v="504" actId="20577"/>
          <ac:spMkLst>
            <pc:docMk/>
            <pc:sldMk cId="4198952928" sldId="425"/>
            <ac:spMk id="7" creationId="{6E10B522-8BFF-4541-8127-F6945958362E}"/>
          </ac:spMkLst>
        </pc:spChg>
        <pc:graphicFrameChg chg="modGraphic">
          <ac:chgData name="Rachel Ruffalo" userId="S::rruffalo@edtrustwest.org::a2af8be6-da08-4808-8beb-f408bb238397" providerId="AD" clId="Web-{247B20FF-BD51-AE72-279A-FC809C305F69}" dt="2024-05-03T19:51:49.938" v="246" actId="20577"/>
          <ac:graphicFrameMkLst>
            <pc:docMk/>
            <pc:sldMk cId="4198952928" sldId="425"/>
            <ac:graphicFrameMk id="5" creationId="{7D0AFBFC-CEA3-44E8-B3CB-BD0F19DD5F56}"/>
          </ac:graphicFrameMkLst>
        </pc:graphicFrameChg>
      </pc:sldChg>
      <pc:sldChg chg="modSp">
        <pc:chgData name="Rachel Ruffalo" userId="S::rruffalo@edtrustwest.org::a2af8be6-da08-4808-8beb-f408bb238397" providerId="AD" clId="Web-{247B20FF-BD51-AE72-279A-FC809C305F69}" dt="2024-05-03T20:04:39.729" v="529" actId="20577"/>
        <pc:sldMkLst>
          <pc:docMk/>
          <pc:sldMk cId="1203797360" sldId="426"/>
        </pc:sldMkLst>
        <pc:spChg chg="mod">
          <ac:chgData name="Rachel Ruffalo" userId="S::rruffalo@edtrustwest.org::a2af8be6-da08-4808-8beb-f408bb238397" providerId="AD" clId="Web-{247B20FF-BD51-AE72-279A-FC809C305F69}" dt="2024-05-03T20:04:39.729" v="529" actId="20577"/>
          <ac:spMkLst>
            <pc:docMk/>
            <pc:sldMk cId="1203797360" sldId="426"/>
            <ac:spMk id="21" creationId="{3F2EB762-D92D-4595-BB3C-793FCE5E0299}"/>
          </ac:spMkLst>
        </pc:spChg>
      </pc:sldChg>
      <pc:sldChg chg="modSp">
        <pc:chgData name="Rachel Ruffalo" userId="S::rruffalo@edtrustwest.org::a2af8be6-da08-4808-8beb-f408bb238397" providerId="AD" clId="Web-{247B20FF-BD51-AE72-279A-FC809C305F69}" dt="2024-05-03T20:05:09.012" v="554" actId="20577"/>
        <pc:sldMkLst>
          <pc:docMk/>
          <pc:sldMk cId="3635131607" sldId="430"/>
        </pc:sldMkLst>
        <pc:spChg chg="mod">
          <ac:chgData name="Rachel Ruffalo" userId="S::rruffalo@edtrustwest.org::a2af8be6-da08-4808-8beb-f408bb238397" providerId="AD" clId="Web-{247B20FF-BD51-AE72-279A-FC809C305F69}" dt="2024-05-03T20:05:09.012" v="554" actId="20577"/>
          <ac:spMkLst>
            <pc:docMk/>
            <pc:sldMk cId="3635131607" sldId="430"/>
            <ac:spMk id="16" creationId="{CAEFA969-AB7A-904A-B12E-7B27DD32A4B3}"/>
          </ac:spMkLst>
        </pc:spChg>
      </pc:sldChg>
      <pc:sldChg chg="modSp">
        <pc:chgData name="Rachel Ruffalo" userId="S::rruffalo@edtrustwest.org::a2af8be6-da08-4808-8beb-f408bb238397" providerId="AD" clId="Web-{247B20FF-BD51-AE72-279A-FC809C305F69}" dt="2024-05-03T19:42:41.513" v="100" actId="20577"/>
        <pc:sldMkLst>
          <pc:docMk/>
          <pc:sldMk cId="2801069309" sldId="432"/>
        </pc:sldMkLst>
        <pc:graphicFrameChg chg="modGraphic">
          <ac:chgData name="Rachel Ruffalo" userId="S::rruffalo@edtrustwest.org::a2af8be6-da08-4808-8beb-f408bb238397" providerId="AD" clId="Web-{247B20FF-BD51-AE72-279A-FC809C305F69}" dt="2024-05-03T19:42:41.513" v="100" actId="20577"/>
          <ac:graphicFrameMkLst>
            <pc:docMk/>
            <pc:sldMk cId="2801069309" sldId="432"/>
            <ac:graphicFrameMk id="4" creationId="{E5EA5A7F-BB86-45E8-933B-BE1420915DC4}"/>
          </ac:graphicFrameMkLst>
        </pc:graphicFrameChg>
      </pc:sldChg>
      <pc:sldChg chg="modSp">
        <pc:chgData name="Rachel Ruffalo" userId="S::rruffalo@edtrustwest.org::a2af8be6-da08-4808-8beb-f408bb238397" providerId="AD" clId="Web-{247B20FF-BD51-AE72-279A-FC809C305F69}" dt="2024-05-03T19:46:53.803" v="216" actId="20577"/>
        <pc:sldMkLst>
          <pc:docMk/>
          <pc:sldMk cId="2923952333" sldId="435"/>
        </pc:sldMkLst>
        <pc:spChg chg="mod">
          <ac:chgData name="Rachel Ruffalo" userId="S::rruffalo@edtrustwest.org::a2af8be6-da08-4808-8beb-f408bb238397" providerId="AD" clId="Web-{247B20FF-BD51-AE72-279A-FC809C305F69}" dt="2024-05-03T19:46:53.803" v="216" actId="20577"/>
          <ac:spMkLst>
            <pc:docMk/>
            <pc:sldMk cId="2923952333" sldId="435"/>
            <ac:spMk id="11" creationId="{064DC5E4-61C9-4B35-BC67-9EE3C0363614}"/>
          </ac:spMkLst>
        </pc:spChg>
      </pc:sldChg>
      <pc:sldChg chg="mod modShow">
        <pc:chgData name="Rachel Ruffalo" userId="S::rruffalo@edtrustwest.org::a2af8be6-da08-4808-8beb-f408bb238397" providerId="AD" clId="Web-{247B20FF-BD51-AE72-279A-FC809C305F69}" dt="2024-05-03T19:59:41.313" v="497"/>
        <pc:sldMkLst>
          <pc:docMk/>
          <pc:sldMk cId="1512518212" sldId="438"/>
        </pc:sldMkLst>
      </pc:sldChg>
      <pc:sldChg chg="mod modShow">
        <pc:chgData name="Rachel Ruffalo" userId="S::rruffalo@edtrustwest.org::a2af8be6-da08-4808-8beb-f408bb238397" providerId="AD" clId="Web-{247B20FF-BD51-AE72-279A-FC809C305F69}" dt="2024-05-03T20:05:54.294" v="555"/>
        <pc:sldMkLst>
          <pc:docMk/>
          <pc:sldMk cId="2394340977" sldId="442"/>
        </pc:sldMkLst>
      </pc:sldChg>
      <pc:sldChg chg="modSp">
        <pc:chgData name="Rachel Ruffalo" userId="S::rruffalo@edtrustwest.org::a2af8be6-da08-4808-8beb-f408bb238397" providerId="AD" clId="Web-{247B20FF-BD51-AE72-279A-FC809C305F69}" dt="2024-05-03T20:03:29.821" v="522" actId="20577"/>
        <pc:sldMkLst>
          <pc:docMk/>
          <pc:sldMk cId="700205885" sldId="443"/>
        </pc:sldMkLst>
        <pc:spChg chg="mod">
          <ac:chgData name="Rachel Ruffalo" userId="S::rruffalo@edtrustwest.org::a2af8be6-da08-4808-8beb-f408bb238397" providerId="AD" clId="Web-{247B20FF-BD51-AE72-279A-FC809C305F69}" dt="2024-05-03T20:03:29.821" v="522" actId="20577"/>
          <ac:spMkLst>
            <pc:docMk/>
            <pc:sldMk cId="700205885" sldId="443"/>
            <ac:spMk id="14" creationId="{29B156EA-EDDC-BD53-3A2D-52196F7943F0}"/>
          </ac:spMkLst>
        </pc:spChg>
        <pc:graphicFrameChg chg="modGraphic">
          <ac:chgData name="Rachel Ruffalo" userId="S::rruffalo@edtrustwest.org::a2af8be6-da08-4808-8beb-f408bb238397" providerId="AD" clId="Web-{247B20FF-BD51-AE72-279A-FC809C305F69}" dt="2024-05-03T20:03:17.602" v="520" actId="20577"/>
          <ac:graphicFrameMkLst>
            <pc:docMk/>
            <pc:sldMk cId="700205885" sldId="443"/>
            <ac:graphicFrameMk id="16" creationId="{09E64CC0-62BB-31BE-7E1D-7E593B6E26C8}"/>
          </ac:graphicFrameMkLst>
        </pc:graphicFrameChg>
      </pc:sldChg>
    </pc:docChg>
  </pc:docChgLst>
  <pc:docChgLst>
    <pc:chgData name="Denise Luna" userId="S::dluna@edtrustwest.org::1cd7ab9b-9284-45db-ad61-6d6ee3c217d1" providerId="AD" clId="Web-{8C8426AB-E61A-09FE-1C13-9D9BAB5BF4A0}"/>
    <pc:docChg chg="delSld modSld">
      <pc:chgData name="Denise Luna" userId="S::dluna@edtrustwest.org::1cd7ab9b-9284-45db-ad61-6d6ee3c217d1" providerId="AD" clId="Web-{8C8426AB-E61A-09FE-1C13-9D9BAB5BF4A0}" dt="2024-04-18T19:50:27.852" v="136" actId="20577"/>
      <pc:docMkLst>
        <pc:docMk/>
      </pc:docMkLst>
      <pc:sldChg chg="delSp modSp del">
        <pc:chgData name="Denise Luna" userId="S::dluna@edtrustwest.org::1cd7ab9b-9284-45db-ad61-6d6ee3c217d1" providerId="AD" clId="Web-{8C8426AB-E61A-09FE-1C13-9D9BAB5BF4A0}" dt="2024-04-18T19:47:33.807" v="84"/>
        <pc:sldMkLst>
          <pc:docMk/>
          <pc:sldMk cId="0" sldId="259"/>
        </pc:sldMkLst>
        <pc:spChg chg="mod">
          <ac:chgData name="Denise Luna" userId="S::dluna@edtrustwest.org::1cd7ab9b-9284-45db-ad61-6d6ee3c217d1" providerId="AD" clId="Web-{8C8426AB-E61A-09FE-1C13-9D9BAB5BF4A0}" dt="2024-04-18T19:47:19.541" v="80" actId="20577"/>
          <ac:spMkLst>
            <pc:docMk/>
            <pc:sldMk cId="0" sldId="259"/>
            <ac:spMk id="451" creationId="{00000000-0000-0000-0000-000000000000}"/>
          </ac:spMkLst>
        </pc:spChg>
        <pc:spChg chg="del mod">
          <ac:chgData name="Denise Luna" userId="S::dluna@edtrustwest.org::1cd7ab9b-9284-45db-ad61-6d6ee3c217d1" providerId="AD" clId="Web-{8C8426AB-E61A-09FE-1C13-9D9BAB5BF4A0}" dt="2024-04-18T19:47:26.229" v="83"/>
          <ac:spMkLst>
            <pc:docMk/>
            <pc:sldMk cId="0" sldId="259"/>
            <ac:spMk id="455" creationId="{00000000-0000-0000-0000-000000000000}"/>
          </ac:spMkLst>
        </pc:spChg>
        <pc:picChg chg="del">
          <ac:chgData name="Denise Luna" userId="S::dluna@edtrustwest.org::1cd7ab9b-9284-45db-ad61-6d6ee3c217d1" providerId="AD" clId="Web-{8C8426AB-E61A-09FE-1C13-9D9BAB5BF4A0}" dt="2024-04-18T19:47:09.571" v="75"/>
          <ac:picMkLst>
            <pc:docMk/>
            <pc:sldMk cId="0" sldId="259"/>
            <ac:picMk id="450" creationId="{00000000-0000-0000-0000-000000000000}"/>
          </ac:picMkLst>
        </pc:picChg>
        <pc:picChg chg="del">
          <ac:chgData name="Denise Luna" userId="S::dluna@edtrustwest.org::1cd7ab9b-9284-45db-ad61-6d6ee3c217d1" providerId="AD" clId="Web-{8C8426AB-E61A-09FE-1C13-9D9BAB5BF4A0}" dt="2024-04-18T19:47:23.103" v="81"/>
          <ac:picMkLst>
            <pc:docMk/>
            <pc:sldMk cId="0" sldId="259"/>
            <ac:picMk id="453" creationId="{00000000-0000-0000-0000-000000000000}"/>
          </ac:picMkLst>
        </pc:picChg>
      </pc:sldChg>
      <pc:sldChg chg="delSp">
        <pc:chgData name="Denise Luna" userId="S::dluna@edtrustwest.org::1cd7ab9b-9284-45db-ad61-6d6ee3c217d1" providerId="AD" clId="Web-{8C8426AB-E61A-09FE-1C13-9D9BAB5BF4A0}" dt="2024-04-18T19:48:53.469" v="99"/>
        <pc:sldMkLst>
          <pc:docMk/>
          <pc:sldMk cId="2116038376" sldId="390"/>
        </pc:sldMkLst>
        <pc:picChg chg="del">
          <ac:chgData name="Denise Luna" userId="S::dluna@edtrustwest.org::1cd7ab9b-9284-45db-ad61-6d6ee3c217d1" providerId="AD" clId="Web-{8C8426AB-E61A-09FE-1C13-9D9BAB5BF4A0}" dt="2024-04-18T19:48:53.469" v="99"/>
          <ac:picMkLst>
            <pc:docMk/>
            <pc:sldMk cId="2116038376" sldId="390"/>
            <ac:picMk id="27" creationId="{F1D50EE8-4B57-4576-872A-2392E0412409}"/>
          </ac:picMkLst>
        </pc:picChg>
      </pc:sldChg>
      <pc:sldChg chg="delSp">
        <pc:chgData name="Denise Luna" userId="S::dluna@edtrustwest.org::1cd7ab9b-9284-45db-ad61-6d6ee3c217d1" providerId="AD" clId="Web-{8C8426AB-E61A-09FE-1C13-9D9BAB5BF4A0}" dt="2024-04-18T19:46:40.726" v="63"/>
        <pc:sldMkLst>
          <pc:docMk/>
          <pc:sldMk cId="818396534" sldId="398"/>
        </pc:sldMkLst>
        <pc:picChg chg="del">
          <ac:chgData name="Denise Luna" userId="S::dluna@edtrustwest.org::1cd7ab9b-9284-45db-ad61-6d6ee3c217d1" providerId="AD" clId="Web-{8C8426AB-E61A-09FE-1C13-9D9BAB5BF4A0}" dt="2024-04-18T19:46:40.726" v="63"/>
          <ac:picMkLst>
            <pc:docMk/>
            <pc:sldMk cId="818396534" sldId="398"/>
            <ac:picMk id="4" creationId="{E2554F28-2007-4FCE-AAF3-8D734C266395}"/>
          </ac:picMkLst>
        </pc:picChg>
      </pc:sldChg>
      <pc:sldChg chg="modSp">
        <pc:chgData name="Denise Luna" userId="S::dluna@edtrustwest.org::1cd7ab9b-9284-45db-ad61-6d6ee3c217d1" providerId="AD" clId="Web-{8C8426AB-E61A-09FE-1C13-9D9BAB5BF4A0}" dt="2024-04-18T19:50:13.319" v="127" actId="20577"/>
        <pc:sldMkLst>
          <pc:docMk/>
          <pc:sldMk cId="1080905158" sldId="400"/>
        </pc:sldMkLst>
        <pc:spChg chg="mod">
          <ac:chgData name="Denise Luna" userId="S::dluna@edtrustwest.org::1cd7ab9b-9284-45db-ad61-6d6ee3c217d1" providerId="AD" clId="Web-{8C8426AB-E61A-09FE-1C13-9D9BAB5BF4A0}" dt="2024-04-18T19:50:13.319" v="127" actId="20577"/>
          <ac:spMkLst>
            <pc:docMk/>
            <pc:sldMk cId="1080905158" sldId="400"/>
            <ac:spMk id="3" creationId="{99870532-5BA7-4F40-9725-7E5D2F3C3C58}"/>
          </ac:spMkLst>
        </pc:spChg>
      </pc:sldChg>
      <pc:sldChg chg="modSp">
        <pc:chgData name="Denise Luna" userId="S::dluna@edtrustwest.org::1cd7ab9b-9284-45db-ad61-6d6ee3c217d1" providerId="AD" clId="Web-{8C8426AB-E61A-09FE-1C13-9D9BAB5BF4A0}" dt="2024-04-18T19:47:46.089" v="90" actId="20577"/>
        <pc:sldMkLst>
          <pc:docMk/>
          <pc:sldMk cId="2919573117" sldId="401"/>
        </pc:sldMkLst>
        <pc:spChg chg="mod">
          <ac:chgData name="Denise Luna" userId="S::dluna@edtrustwest.org::1cd7ab9b-9284-45db-ad61-6d6ee3c217d1" providerId="AD" clId="Web-{8C8426AB-E61A-09FE-1C13-9D9BAB5BF4A0}" dt="2024-04-18T19:47:46.089" v="90" actId="20577"/>
          <ac:spMkLst>
            <pc:docMk/>
            <pc:sldMk cId="2919573117" sldId="401"/>
            <ac:spMk id="3" creationId="{76F55765-E0A3-4A2C-983A-2591CABEBBA8}"/>
          </ac:spMkLst>
        </pc:spChg>
      </pc:sldChg>
      <pc:sldChg chg="delSp modSp">
        <pc:chgData name="Denise Luna" userId="S::dluna@edtrustwest.org::1cd7ab9b-9284-45db-ad61-6d6ee3c217d1" providerId="AD" clId="Web-{8C8426AB-E61A-09FE-1C13-9D9BAB5BF4A0}" dt="2024-04-18T19:50:27.852" v="136" actId="20577"/>
        <pc:sldMkLst>
          <pc:docMk/>
          <pc:sldMk cId="2483411622" sldId="403"/>
        </pc:sldMkLst>
        <pc:spChg chg="mod">
          <ac:chgData name="Denise Luna" userId="S::dluna@edtrustwest.org::1cd7ab9b-9284-45db-ad61-6d6ee3c217d1" providerId="AD" clId="Web-{8C8426AB-E61A-09FE-1C13-9D9BAB5BF4A0}" dt="2024-04-18T19:50:27.852" v="136" actId="20577"/>
          <ac:spMkLst>
            <pc:docMk/>
            <pc:sldMk cId="2483411622" sldId="403"/>
            <ac:spMk id="14" creationId="{99C9CC5E-BD5D-47F9-A29E-D1586FB20DD2}"/>
          </ac:spMkLst>
        </pc:spChg>
        <pc:picChg chg="del">
          <ac:chgData name="Denise Luna" userId="S::dluna@edtrustwest.org::1cd7ab9b-9284-45db-ad61-6d6ee3c217d1" providerId="AD" clId="Web-{8C8426AB-E61A-09FE-1C13-9D9BAB5BF4A0}" dt="2024-04-18T19:44:23.793" v="0"/>
          <ac:picMkLst>
            <pc:docMk/>
            <pc:sldMk cId="2483411622" sldId="403"/>
            <ac:picMk id="11" creationId="{6021BBCC-32DB-49A0-A3DC-454FB7B8D958}"/>
          </ac:picMkLst>
        </pc:picChg>
      </pc:sldChg>
      <pc:sldChg chg="delSp">
        <pc:chgData name="Denise Luna" userId="S::dluna@edtrustwest.org::1cd7ab9b-9284-45db-ad61-6d6ee3c217d1" providerId="AD" clId="Web-{8C8426AB-E61A-09FE-1C13-9D9BAB5BF4A0}" dt="2024-04-18T19:47:58.059" v="94"/>
        <pc:sldMkLst>
          <pc:docMk/>
          <pc:sldMk cId="17667114" sldId="405"/>
        </pc:sldMkLst>
        <pc:picChg chg="del">
          <ac:chgData name="Denise Luna" userId="S::dluna@edtrustwest.org::1cd7ab9b-9284-45db-ad61-6d6ee3c217d1" providerId="AD" clId="Web-{8C8426AB-E61A-09FE-1C13-9D9BAB5BF4A0}" dt="2024-04-18T19:47:58.059" v="94"/>
          <ac:picMkLst>
            <pc:docMk/>
            <pc:sldMk cId="17667114" sldId="405"/>
            <ac:picMk id="13" creationId="{2C32C317-2B4B-4275-8AD2-43F44AB60AC6}"/>
          </ac:picMkLst>
        </pc:picChg>
      </pc:sldChg>
      <pc:sldChg chg="delSp">
        <pc:chgData name="Denise Luna" userId="S::dluna@edtrustwest.org::1cd7ab9b-9284-45db-ad61-6d6ee3c217d1" providerId="AD" clId="Web-{8C8426AB-E61A-09FE-1C13-9D9BAB5BF4A0}" dt="2024-04-18T19:48:20.030" v="96"/>
        <pc:sldMkLst>
          <pc:docMk/>
          <pc:sldMk cId="994397662" sldId="406"/>
        </pc:sldMkLst>
        <pc:picChg chg="del">
          <ac:chgData name="Denise Luna" userId="S::dluna@edtrustwest.org::1cd7ab9b-9284-45db-ad61-6d6ee3c217d1" providerId="AD" clId="Web-{8C8426AB-E61A-09FE-1C13-9D9BAB5BF4A0}" dt="2024-04-18T19:48:20.030" v="96"/>
          <ac:picMkLst>
            <pc:docMk/>
            <pc:sldMk cId="994397662" sldId="406"/>
            <ac:picMk id="15" creationId="{3A2630EF-E045-4CA5-8918-4E32882F7D92}"/>
          </ac:picMkLst>
        </pc:picChg>
      </pc:sldChg>
      <pc:sldChg chg="delSp">
        <pc:chgData name="Denise Luna" userId="S::dluna@edtrustwest.org::1cd7ab9b-9284-45db-ad61-6d6ee3c217d1" providerId="AD" clId="Web-{8C8426AB-E61A-09FE-1C13-9D9BAB5BF4A0}" dt="2024-04-18T19:49:04.111" v="101"/>
        <pc:sldMkLst>
          <pc:docMk/>
          <pc:sldMk cId="1009575700" sldId="407"/>
        </pc:sldMkLst>
        <pc:picChg chg="del">
          <ac:chgData name="Denise Luna" userId="S::dluna@edtrustwest.org::1cd7ab9b-9284-45db-ad61-6d6ee3c217d1" providerId="AD" clId="Web-{8C8426AB-E61A-09FE-1C13-9D9BAB5BF4A0}" dt="2024-04-18T19:49:04.111" v="101"/>
          <ac:picMkLst>
            <pc:docMk/>
            <pc:sldMk cId="1009575700" sldId="407"/>
            <ac:picMk id="9" creationId="{97B254B0-191E-4A29-A98C-DBA534C2CD7D}"/>
          </ac:picMkLst>
        </pc:picChg>
      </pc:sldChg>
      <pc:sldChg chg="delSp">
        <pc:chgData name="Denise Luna" userId="S::dluna@edtrustwest.org::1cd7ab9b-9284-45db-ad61-6d6ee3c217d1" providerId="AD" clId="Web-{8C8426AB-E61A-09FE-1C13-9D9BAB5BF4A0}" dt="2024-04-18T19:49:09.596" v="102"/>
        <pc:sldMkLst>
          <pc:docMk/>
          <pc:sldMk cId="110868564" sldId="408"/>
        </pc:sldMkLst>
        <pc:picChg chg="del">
          <ac:chgData name="Denise Luna" userId="S::dluna@edtrustwest.org::1cd7ab9b-9284-45db-ad61-6d6ee3c217d1" providerId="AD" clId="Web-{8C8426AB-E61A-09FE-1C13-9D9BAB5BF4A0}" dt="2024-04-18T19:49:09.596" v="102"/>
          <ac:picMkLst>
            <pc:docMk/>
            <pc:sldMk cId="110868564" sldId="408"/>
            <ac:picMk id="13" creationId="{64C8BDE0-2032-46A8-ADB8-FB6B8381B137}"/>
          </ac:picMkLst>
        </pc:picChg>
      </pc:sldChg>
      <pc:sldChg chg="delSp">
        <pc:chgData name="Denise Luna" userId="S::dluna@edtrustwest.org::1cd7ab9b-9284-45db-ad61-6d6ee3c217d1" providerId="AD" clId="Web-{8C8426AB-E61A-09FE-1C13-9D9BAB5BF4A0}" dt="2024-04-18T19:48:23.655" v="97"/>
        <pc:sldMkLst>
          <pc:docMk/>
          <pc:sldMk cId="817833844" sldId="409"/>
        </pc:sldMkLst>
        <pc:picChg chg="del">
          <ac:chgData name="Denise Luna" userId="S::dluna@edtrustwest.org::1cd7ab9b-9284-45db-ad61-6d6ee3c217d1" providerId="AD" clId="Web-{8C8426AB-E61A-09FE-1C13-9D9BAB5BF4A0}" dt="2024-04-18T19:48:23.655" v="97"/>
          <ac:picMkLst>
            <pc:docMk/>
            <pc:sldMk cId="817833844" sldId="409"/>
            <ac:picMk id="13" creationId="{64C8BDE0-2032-46A8-ADB8-FB6B8381B137}"/>
          </ac:picMkLst>
        </pc:picChg>
      </pc:sldChg>
      <pc:sldChg chg="delSp">
        <pc:chgData name="Denise Luna" userId="S::dluna@edtrustwest.org::1cd7ab9b-9284-45db-ad61-6d6ee3c217d1" providerId="AD" clId="Web-{8C8426AB-E61A-09FE-1C13-9D9BAB5BF4A0}" dt="2024-04-18T19:48:27.202" v="98"/>
        <pc:sldMkLst>
          <pc:docMk/>
          <pc:sldMk cId="1560230322" sldId="411"/>
        </pc:sldMkLst>
        <pc:picChg chg="del">
          <ac:chgData name="Denise Luna" userId="S::dluna@edtrustwest.org::1cd7ab9b-9284-45db-ad61-6d6ee3c217d1" providerId="AD" clId="Web-{8C8426AB-E61A-09FE-1C13-9D9BAB5BF4A0}" dt="2024-04-18T19:48:27.202" v="98"/>
          <ac:picMkLst>
            <pc:docMk/>
            <pc:sldMk cId="1560230322" sldId="411"/>
            <ac:picMk id="13" creationId="{64C8BDE0-2032-46A8-ADB8-FB6B8381B137}"/>
          </ac:picMkLst>
        </pc:picChg>
      </pc:sldChg>
      <pc:sldChg chg="delSp">
        <pc:chgData name="Denise Luna" userId="S::dluna@edtrustwest.org::1cd7ab9b-9284-45db-ad61-6d6ee3c217d1" providerId="AD" clId="Web-{8C8426AB-E61A-09FE-1C13-9D9BAB5BF4A0}" dt="2024-04-18T19:48:16.967" v="95"/>
        <pc:sldMkLst>
          <pc:docMk/>
          <pc:sldMk cId="3011964716" sldId="414"/>
        </pc:sldMkLst>
        <pc:picChg chg="del">
          <ac:chgData name="Denise Luna" userId="S::dluna@edtrustwest.org::1cd7ab9b-9284-45db-ad61-6d6ee3c217d1" providerId="AD" clId="Web-{8C8426AB-E61A-09FE-1C13-9D9BAB5BF4A0}" dt="2024-04-18T19:48:16.967" v="95"/>
          <ac:picMkLst>
            <pc:docMk/>
            <pc:sldMk cId="3011964716" sldId="414"/>
            <ac:picMk id="5" creationId="{9D91E0B1-FA02-49EE-A890-172C25C46866}"/>
          </ac:picMkLst>
        </pc:picChg>
      </pc:sldChg>
      <pc:sldChg chg="delSp">
        <pc:chgData name="Denise Luna" userId="S::dluna@edtrustwest.org::1cd7ab9b-9284-45db-ad61-6d6ee3c217d1" providerId="AD" clId="Web-{8C8426AB-E61A-09FE-1C13-9D9BAB5BF4A0}" dt="2024-04-18T19:49:00.423" v="100"/>
        <pc:sldMkLst>
          <pc:docMk/>
          <pc:sldMk cId="3222909764" sldId="415"/>
        </pc:sldMkLst>
        <pc:picChg chg="del">
          <ac:chgData name="Denise Luna" userId="S::dluna@edtrustwest.org::1cd7ab9b-9284-45db-ad61-6d6ee3c217d1" providerId="AD" clId="Web-{8C8426AB-E61A-09FE-1C13-9D9BAB5BF4A0}" dt="2024-04-18T19:49:00.423" v="100"/>
          <ac:picMkLst>
            <pc:docMk/>
            <pc:sldMk cId="3222909764" sldId="415"/>
            <ac:picMk id="5" creationId="{BF668D81-446C-40EE-94EA-30C033EF89B9}"/>
          </ac:picMkLst>
        </pc:picChg>
      </pc:sldChg>
      <pc:sldChg chg="delSp">
        <pc:chgData name="Denise Luna" userId="S::dluna@edtrustwest.org::1cd7ab9b-9284-45db-ad61-6d6ee3c217d1" providerId="AD" clId="Web-{8C8426AB-E61A-09FE-1C13-9D9BAB5BF4A0}" dt="2024-04-18T19:49:20.065" v="103"/>
        <pc:sldMkLst>
          <pc:docMk/>
          <pc:sldMk cId="4198952928" sldId="425"/>
        </pc:sldMkLst>
        <pc:picChg chg="del">
          <ac:chgData name="Denise Luna" userId="S::dluna@edtrustwest.org::1cd7ab9b-9284-45db-ad61-6d6ee3c217d1" providerId="AD" clId="Web-{8C8426AB-E61A-09FE-1C13-9D9BAB5BF4A0}" dt="2024-04-18T19:49:20.065" v="103"/>
          <ac:picMkLst>
            <pc:docMk/>
            <pc:sldMk cId="4198952928" sldId="425"/>
            <ac:picMk id="8" creationId="{81A998CF-26A5-4175-B96B-2C763D017C8A}"/>
          </ac:picMkLst>
        </pc:picChg>
      </pc:sldChg>
      <pc:sldChg chg="delSp">
        <pc:chgData name="Denise Luna" userId="S::dluna@edtrustwest.org::1cd7ab9b-9284-45db-ad61-6d6ee3c217d1" providerId="AD" clId="Web-{8C8426AB-E61A-09FE-1C13-9D9BAB5BF4A0}" dt="2024-04-18T19:49:30.832" v="104"/>
        <pc:sldMkLst>
          <pc:docMk/>
          <pc:sldMk cId="1674017213" sldId="427"/>
        </pc:sldMkLst>
        <pc:picChg chg="del">
          <ac:chgData name="Denise Luna" userId="S::dluna@edtrustwest.org::1cd7ab9b-9284-45db-ad61-6d6ee3c217d1" providerId="AD" clId="Web-{8C8426AB-E61A-09FE-1C13-9D9BAB5BF4A0}" dt="2024-04-18T19:49:30.832" v="104"/>
          <ac:picMkLst>
            <pc:docMk/>
            <pc:sldMk cId="1674017213" sldId="427"/>
            <ac:picMk id="8" creationId="{4BFA8DD9-FED9-48FF-9C28-8A22645CE80E}"/>
          </ac:picMkLst>
        </pc:picChg>
      </pc:sldChg>
      <pc:sldChg chg="delSp modSp">
        <pc:chgData name="Denise Luna" userId="S::dluna@edtrustwest.org::1cd7ab9b-9284-45db-ad61-6d6ee3c217d1" providerId="AD" clId="Web-{8C8426AB-E61A-09FE-1C13-9D9BAB5BF4A0}" dt="2024-04-18T19:50:02.475" v="125" actId="20577"/>
        <pc:sldMkLst>
          <pc:docMk/>
          <pc:sldMk cId="3244797835" sldId="429"/>
        </pc:sldMkLst>
        <pc:spChg chg="mod">
          <ac:chgData name="Denise Luna" userId="S::dluna@edtrustwest.org::1cd7ab9b-9284-45db-ad61-6d6ee3c217d1" providerId="AD" clId="Web-{8C8426AB-E61A-09FE-1C13-9D9BAB5BF4A0}" dt="2024-04-18T19:49:43.958" v="114" actId="20577"/>
          <ac:spMkLst>
            <pc:docMk/>
            <pc:sldMk cId="3244797835" sldId="429"/>
            <ac:spMk id="5" creationId="{A6E11D13-351A-4A67-9A1A-B6B5D5E0A8EC}"/>
          </ac:spMkLst>
        </pc:spChg>
        <pc:spChg chg="mod">
          <ac:chgData name="Denise Luna" userId="S::dluna@edtrustwest.org::1cd7ab9b-9284-45db-ad61-6d6ee3c217d1" providerId="AD" clId="Web-{8C8426AB-E61A-09FE-1C13-9D9BAB5BF4A0}" dt="2024-04-18T19:50:02.475" v="125" actId="20577"/>
          <ac:spMkLst>
            <pc:docMk/>
            <pc:sldMk cId="3244797835" sldId="429"/>
            <ac:spMk id="8" creationId="{3EA5BB84-6869-45E1-A325-24A866EF6DD8}"/>
          </ac:spMkLst>
        </pc:spChg>
        <pc:picChg chg="del">
          <ac:chgData name="Denise Luna" userId="S::dluna@edtrustwest.org::1cd7ab9b-9284-45db-ad61-6d6ee3c217d1" providerId="AD" clId="Web-{8C8426AB-E61A-09FE-1C13-9D9BAB5BF4A0}" dt="2024-04-18T19:49:33.129" v="105"/>
          <ac:picMkLst>
            <pc:docMk/>
            <pc:sldMk cId="3244797835" sldId="429"/>
            <ac:picMk id="11" creationId="{F862D38C-CBF5-4AFE-8588-016BC2811753}"/>
          </ac:picMkLst>
        </pc:picChg>
      </pc:sldChg>
      <pc:sldChg chg="delSp">
        <pc:chgData name="Denise Luna" userId="S::dluna@edtrustwest.org::1cd7ab9b-9284-45db-ad61-6d6ee3c217d1" providerId="AD" clId="Web-{8C8426AB-E61A-09FE-1C13-9D9BAB5BF4A0}" dt="2024-04-18T19:47:55.887" v="93"/>
        <pc:sldMkLst>
          <pc:docMk/>
          <pc:sldMk cId="2801069309" sldId="432"/>
        </pc:sldMkLst>
        <pc:picChg chg="del">
          <ac:chgData name="Denise Luna" userId="S::dluna@edtrustwest.org::1cd7ab9b-9284-45db-ad61-6d6ee3c217d1" providerId="AD" clId="Web-{8C8426AB-E61A-09FE-1C13-9D9BAB5BF4A0}" dt="2024-04-18T19:47:55.887" v="93"/>
          <ac:picMkLst>
            <pc:docMk/>
            <pc:sldMk cId="2801069309" sldId="432"/>
            <ac:picMk id="5" creationId="{3CE09795-152A-4570-8D7A-150359951D0F}"/>
          </ac:picMkLst>
        </pc:picChg>
      </pc:sldChg>
      <pc:sldChg chg="delSp">
        <pc:chgData name="Denise Luna" userId="S::dluna@edtrustwest.org::1cd7ab9b-9284-45db-ad61-6d6ee3c217d1" providerId="AD" clId="Web-{8C8426AB-E61A-09FE-1C13-9D9BAB5BF4A0}" dt="2024-04-18T19:47:48.996" v="91"/>
        <pc:sldMkLst>
          <pc:docMk/>
          <pc:sldMk cId="1214487776" sldId="434"/>
        </pc:sldMkLst>
        <pc:picChg chg="del">
          <ac:chgData name="Denise Luna" userId="S::dluna@edtrustwest.org::1cd7ab9b-9284-45db-ad61-6d6ee3c217d1" providerId="AD" clId="Web-{8C8426AB-E61A-09FE-1C13-9D9BAB5BF4A0}" dt="2024-04-18T19:47:48.996" v="91"/>
          <ac:picMkLst>
            <pc:docMk/>
            <pc:sldMk cId="1214487776" sldId="434"/>
            <ac:picMk id="5" creationId="{3CE09795-152A-4570-8D7A-150359951D0F}"/>
          </ac:picMkLst>
        </pc:picChg>
      </pc:sldChg>
      <pc:sldChg chg="delSp">
        <pc:chgData name="Denise Luna" userId="S::dluna@edtrustwest.org::1cd7ab9b-9284-45db-ad61-6d6ee3c217d1" providerId="AD" clId="Web-{8C8426AB-E61A-09FE-1C13-9D9BAB5BF4A0}" dt="2024-04-18T19:47:53.309" v="92"/>
        <pc:sldMkLst>
          <pc:docMk/>
          <pc:sldMk cId="2923952333" sldId="435"/>
        </pc:sldMkLst>
        <pc:picChg chg="del">
          <ac:chgData name="Denise Luna" userId="S::dluna@edtrustwest.org::1cd7ab9b-9284-45db-ad61-6d6ee3c217d1" providerId="AD" clId="Web-{8C8426AB-E61A-09FE-1C13-9D9BAB5BF4A0}" dt="2024-04-18T19:47:53.309" v="92"/>
          <ac:picMkLst>
            <pc:docMk/>
            <pc:sldMk cId="2923952333" sldId="435"/>
            <ac:picMk id="5" creationId="{3CE09795-152A-4570-8D7A-150359951D0F}"/>
          </ac:picMkLst>
        </pc:picChg>
      </pc:sldChg>
    </pc:docChg>
  </pc:docChgLst>
  <pc:docChgLst>
    <pc:chgData name="Denise Luna" userId="S::dluna@edtrustwest.org::1cd7ab9b-9284-45db-ad61-6d6ee3c217d1" providerId="AD" clId="Web-{17CAC9D7-0362-C99B-2605-41282A0E06A3}"/>
    <pc:docChg chg="addSld delSld modSld sldOrd">
      <pc:chgData name="Denise Luna" userId="S::dluna@edtrustwest.org::1cd7ab9b-9284-45db-ad61-6d6ee3c217d1" providerId="AD" clId="Web-{17CAC9D7-0362-C99B-2605-41282A0E06A3}" dt="2024-05-02T19:18:24.748" v="2122"/>
      <pc:docMkLst>
        <pc:docMk/>
      </pc:docMkLst>
      <pc:sldChg chg="modNotes">
        <pc:chgData name="Denise Luna" userId="S::dluna@edtrustwest.org::1cd7ab9b-9284-45db-ad61-6d6ee3c217d1" providerId="AD" clId="Web-{17CAC9D7-0362-C99B-2605-41282A0E06A3}" dt="2024-05-02T18:28:31.392" v="536"/>
        <pc:sldMkLst>
          <pc:docMk/>
          <pc:sldMk cId="818396534" sldId="398"/>
        </pc:sldMkLst>
      </pc:sldChg>
      <pc:sldChg chg="modNotes">
        <pc:chgData name="Denise Luna" userId="S::dluna@edtrustwest.org::1cd7ab9b-9284-45db-ad61-6d6ee3c217d1" providerId="AD" clId="Web-{17CAC9D7-0362-C99B-2605-41282A0E06A3}" dt="2024-05-02T18:35:34.769" v="693"/>
        <pc:sldMkLst>
          <pc:docMk/>
          <pc:sldMk cId="1080905158" sldId="400"/>
        </pc:sldMkLst>
      </pc:sldChg>
      <pc:sldChg chg="modNotes">
        <pc:chgData name="Denise Luna" userId="S::dluna@edtrustwest.org::1cd7ab9b-9284-45db-ad61-6d6ee3c217d1" providerId="AD" clId="Web-{17CAC9D7-0362-C99B-2605-41282A0E06A3}" dt="2024-05-02T18:36:59.647" v="750"/>
        <pc:sldMkLst>
          <pc:docMk/>
          <pc:sldMk cId="2919573117" sldId="401"/>
        </pc:sldMkLst>
      </pc:sldChg>
      <pc:sldChg chg="delSp modNotes">
        <pc:chgData name="Denise Luna" userId="S::dluna@edtrustwest.org::1cd7ab9b-9284-45db-ad61-6d6ee3c217d1" providerId="AD" clId="Web-{17CAC9D7-0362-C99B-2605-41282A0E06A3}" dt="2024-05-02T18:25:18.447" v="533"/>
        <pc:sldMkLst>
          <pc:docMk/>
          <pc:sldMk cId="2483411622" sldId="403"/>
        </pc:sldMkLst>
        <pc:spChg chg="del">
          <ac:chgData name="Denise Luna" userId="S::dluna@edtrustwest.org::1cd7ab9b-9284-45db-ad61-6d6ee3c217d1" providerId="AD" clId="Web-{17CAC9D7-0362-C99B-2605-41282A0E06A3}" dt="2024-05-02T18:25:18.447" v="533"/>
          <ac:spMkLst>
            <pc:docMk/>
            <pc:sldMk cId="2483411622" sldId="403"/>
            <ac:spMk id="18" creationId="{3C45D039-AB50-4995-8689-EB22A2DFE927}"/>
          </ac:spMkLst>
        </pc:spChg>
      </pc:sldChg>
      <pc:sldChg chg="modSp modNotes">
        <pc:chgData name="Denise Luna" userId="S::dluna@edtrustwest.org::1cd7ab9b-9284-45db-ad61-6d6ee3c217d1" providerId="AD" clId="Web-{17CAC9D7-0362-C99B-2605-41282A0E06A3}" dt="2024-05-02T18:38:57.277" v="793"/>
        <pc:sldMkLst>
          <pc:docMk/>
          <pc:sldMk cId="1512518212" sldId="438"/>
        </pc:sldMkLst>
        <pc:picChg chg="mod">
          <ac:chgData name="Denise Luna" userId="S::dluna@edtrustwest.org::1cd7ab9b-9284-45db-ad61-6d6ee3c217d1" providerId="AD" clId="Web-{17CAC9D7-0362-C99B-2605-41282A0E06A3}" dt="2024-05-02T16:55:09.078" v="264" actId="1076"/>
          <ac:picMkLst>
            <pc:docMk/>
            <pc:sldMk cId="1512518212" sldId="438"/>
            <ac:picMk id="2" creationId="{A7282577-649C-3BC4-AE92-7C732B8543B1}"/>
          </ac:picMkLst>
        </pc:picChg>
      </pc:sldChg>
      <pc:sldChg chg="new del">
        <pc:chgData name="Denise Luna" userId="S::dluna@edtrustwest.org::1cd7ab9b-9284-45db-ad61-6d6ee3c217d1" providerId="AD" clId="Web-{17CAC9D7-0362-C99B-2605-41282A0E06A3}" dt="2024-05-02T16:18:29.369" v="2"/>
        <pc:sldMkLst>
          <pc:docMk/>
          <pc:sldMk cId="4058415983" sldId="446"/>
        </pc:sldMkLst>
      </pc:sldChg>
      <pc:sldChg chg="addSp modSp new modNotes">
        <pc:chgData name="Denise Luna" userId="S::dluna@edtrustwest.org::1cd7ab9b-9284-45db-ad61-6d6ee3c217d1" providerId="AD" clId="Web-{17CAC9D7-0362-C99B-2605-41282A0E06A3}" dt="2024-05-02T19:18:24.748" v="2122"/>
        <pc:sldMkLst>
          <pc:docMk/>
          <pc:sldMk cId="2256321794" sldId="447"/>
        </pc:sldMkLst>
        <pc:spChg chg="add mod">
          <ac:chgData name="Denise Luna" userId="S::dluna@edtrustwest.org::1cd7ab9b-9284-45db-ad61-6d6ee3c217d1" providerId="AD" clId="Web-{17CAC9D7-0362-C99B-2605-41282A0E06A3}" dt="2024-05-02T19:01:18.175" v="1243" actId="20577"/>
          <ac:spMkLst>
            <pc:docMk/>
            <pc:sldMk cId="2256321794" sldId="447"/>
            <ac:spMk id="2" creationId="{E28956E2-4A8B-4FB9-1F9C-759A45B6F8EC}"/>
          </ac:spMkLst>
        </pc:spChg>
        <pc:spChg chg="add mod">
          <ac:chgData name="Denise Luna" userId="S::dluna@edtrustwest.org::1cd7ab9b-9284-45db-ad61-6d6ee3c217d1" providerId="AD" clId="Web-{17CAC9D7-0362-C99B-2605-41282A0E06A3}" dt="2024-05-02T16:51:01.311" v="212" actId="1076"/>
          <ac:spMkLst>
            <pc:docMk/>
            <pc:sldMk cId="2256321794" sldId="447"/>
            <ac:spMk id="3" creationId="{0C1DC7F3-58AF-14FB-322E-04700CDC9F6A}"/>
          </ac:spMkLst>
        </pc:spChg>
        <pc:picChg chg="add mod modCrop">
          <ac:chgData name="Denise Luna" userId="S::dluna@edtrustwest.org::1cd7ab9b-9284-45db-ad61-6d6ee3c217d1" providerId="AD" clId="Web-{17CAC9D7-0362-C99B-2605-41282A0E06A3}" dt="2024-05-02T19:01:10.143" v="1240" actId="1076"/>
          <ac:picMkLst>
            <pc:docMk/>
            <pc:sldMk cId="2256321794" sldId="447"/>
            <ac:picMk id="4" creationId="{DE321F34-CC45-25A4-10BF-52C34226508E}"/>
          </ac:picMkLst>
        </pc:picChg>
      </pc:sldChg>
      <pc:sldChg chg="new del">
        <pc:chgData name="Denise Luna" userId="S::dluna@edtrustwest.org::1cd7ab9b-9284-45db-ad61-6d6ee3c217d1" providerId="AD" clId="Web-{17CAC9D7-0362-C99B-2605-41282A0E06A3}" dt="2024-05-02T16:54:27.044" v="262"/>
        <pc:sldMkLst>
          <pc:docMk/>
          <pc:sldMk cId="3151268400" sldId="448"/>
        </pc:sldMkLst>
      </pc:sldChg>
      <pc:sldChg chg="addSp modSp add ord replId modNotes">
        <pc:chgData name="Denise Luna" userId="S::dluna@edtrustwest.org::1cd7ab9b-9284-45db-ad61-6d6ee3c217d1" providerId="AD" clId="Web-{17CAC9D7-0362-C99B-2605-41282A0E06A3}" dt="2024-05-02T18:51:36.808" v="1128"/>
        <pc:sldMkLst>
          <pc:docMk/>
          <pc:sldMk cId="2568075879" sldId="449"/>
        </pc:sldMkLst>
        <pc:spChg chg="add mod">
          <ac:chgData name="Denise Luna" userId="S::dluna@edtrustwest.org::1cd7ab9b-9284-45db-ad61-6d6ee3c217d1" providerId="AD" clId="Web-{17CAC9D7-0362-C99B-2605-41282A0E06A3}" dt="2024-05-02T16:50:46.435" v="206" actId="20577"/>
          <ac:spMkLst>
            <pc:docMk/>
            <pc:sldMk cId="2568075879" sldId="449"/>
            <ac:spMk id="2" creationId="{24742346-90B7-2FD3-0795-364F79B6084A}"/>
          </ac:spMkLst>
        </pc:spChg>
        <pc:spChg chg="mod">
          <ac:chgData name="Denise Luna" userId="S::dluna@edtrustwest.org::1cd7ab9b-9284-45db-ad61-6d6ee3c217d1" providerId="AD" clId="Web-{17CAC9D7-0362-C99B-2605-41282A0E06A3}" dt="2024-05-02T16:52:11.597" v="220" actId="14100"/>
          <ac:spMkLst>
            <pc:docMk/>
            <pc:sldMk cId="2568075879" sldId="449"/>
            <ac:spMk id="3" creationId="{99870532-5BA7-4F40-9725-7E5D2F3C3C58}"/>
          </ac:spMkLst>
        </pc:spChg>
        <pc:spChg chg="mod">
          <ac:chgData name="Denise Luna" userId="S::dluna@edtrustwest.org::1cd7ab9b-9284-45db-ad61-6d6ee3c217d1" providerId="AD" clId="Web-{17CAC9D7-0362-C99B-2605-41282A0E06A3}" dt="2024-05-02T16:52:04.534" v="219" actId="14100"/>
          <ac:spMkLst>
            <pc:docMk/>
            <pc:sldMk cId="2568075879" sldId="449"/>
            <ac:spMk id="8" creationId="{5879A499-2FEC-1349-94D7-E29D52BB0D3D}"/>
          </ac:spMkLst>
        </pc:spChg>
      </pc:sldChg>
    </pc:docChg>
  </pc:docChgLst>
  <pc:docChgLst>
    <pc:chgData name="Camille Medrano" userId="S::cmedrano@edtrustwest.org::0d3bfffc-9053-46bb-b52d-d39e33c72de3" providerId="AD" clId="Web-{52C8FD8C-6773-09F3-8876-968E381B6E6F}"/>
    <pc:docChg chg="modSld">
      <pc:chgData name="Camille Medrano" userId="S::cmedrano@edtrustwest.org::0d3bfffc-9053-46bb-b52d-d39e33c72de3" providerId="AD" clId="Web-{52C8FD8C-6773-09F3-8876-968E381B6E6F}" dt="2024-04-19T22:46:53.688" v="6"/>
      <pc:docMkLst>
        <pc:docMk/>
      </pc:docMkLst>
      <pc:sldChg chg="mod modClrScheme chgLayout">
        <pc:chgData name="Camille Medrano" userId="S::cmedrano@edtrustwest.org::0d3bfffc-9053-46bb-b52d-d39e33c72de3" providerId="AD" clId="Web-{52C8FD8C-6773-09F3-8876-968E381B6E6F}" dt="2024-04-19T22:45:59.358" v="1"/>
        <pc:sldMkLst>
          <pc:docMk/>
          <pc:sldMk cId="818396534" sldId="398"/>
        </pc:sldMkLst>
      </pc:sldChg>
      <pc:sldChg chg="mod modClrScheme chgLayout">
        <pc:chgData name="Camille Medrano" userId="S::cmedrano@edtrustwest.org::0d3bfffc-9053-46bb-b52d-d39e33c72de3" providerId="AD" clId="Web-{52C8FD8C-6773-09F3-8876-968E381B6E6F}" dt="2024-04-19T22:46:07.233" v="2"/>
        <pc:sldMkLst>
          <pc:docMk/>
          <pc:sldMk cId="1080905158" sldId="400"/>
        </pc:sldMkLst>
      </pc:sldChg>
      <pc:sldChg chg="mod modClrScheme chgLayout">
        <pc:chgData name="Camille Medrano" userId="S::cmedrano@edtrustwest.org::0d3bfffc-9053-46bb-b52d-d39e33c72de3" providerId="AD" clId="Web-{52C8FD8C-6773-09F3-8876-968E381B6E6F}" dt="2024-04-19T22:46:21.843" v="3"/>
        <pc:sldMkLst>
          <pc:docMk/>
          <pc:sldMk cId="2919573117" sldId="401"/>
        </pc:sldMkLst>
      </pc:sldChg>
      <pc:sldChg chg="mod modClrScheme chgLayout">
        <pc:chgData name="Camille Medrano" userId="S::cmedrano@edtrustwest.org::0d3bfffc-9053-46bb-b52d-d39e33c72de3" providerId="AD" clId="Web-{52C8FD8C-6773-09F3-8876-968E381B6E6F}" dt="2024-04-19T22:45:48.029" v="0"/>
        <pc:sldMkLst>
          <pc:docMk/>
          <pc:sldMk cId="2483411622" sldId="403"/>
        </pc:sldMkLst>
      </pc:sldChg>
      <pc:sldChg chg="mod modClrScheme chgLayout">
        <pc:chgData name="Camille Medrano" userId="S::cmedrano@edtrustwest.org::0d3bfffc-9053-46bb-b52d-d39e33c72de3" providerId="AD" clId="Web-{52C8FD8C-6773-09F3-8876-968E381B6E6F}" dt="2024-04-19T22:46:53.688" v="6"/>
        <pc:sldMkLst>
          <pc:docMk/>
          <pc:sldMk cId="2801069309" sldId="432"/>
        </pc:sldMkLst>
      </pc:sldChg>
      <pc:sldChg chg="mod modClrScheme chgLayout">
        <pc:chgData name="Camille Medrano" userId="S::cmedrano@edtrustwest.org::0d3bfffc-9053-46bb-b52d-d39e33c72de3" providerId="AD" clId="Web-{52C8FD8C-6773-09F3-8876-968E381B6E6F}" dt="2024-04-19T22:46:32.484" v="4"/>
        <pc:sldMkLst>
          <pc:docMk/>
          <pc:sldMk cId="1214487776" sldId="434"/>
        </pc:sldMkLst>
      </pc:sldChg>
      <pc:sldChg chg="mod modClrScheme chgLayout">
        <pc:chgData name="Camille Medrano" userId="S::cmedrano@edtrustwest.org::0d3bfffc-9053-46bb-b52d-d39e33c72de3" providerId="AD" clId="Web-{52C8FD8C-6773-09F3-8876-968E381B6E6F}" dt="2024-04-19T22:46:42.453" v="5"/>
        <pc:sldMkLst>
          <pc:docMk/>
          <pc:sldMk cId="2923952333" sldId="435"/>
        </pc:sldMkLst>
      </pc:sldChg>
    </pc:docChg>
  </pc:docChgLst>
  <pc:docChgLst>
    <pc:chgData name="Camille Medrano" userId="S::cmedrano@edtrustwest.org::0d3bfffc-9053-46bb-b52d-d39e33c72de3" providerId="AD" clId="Web-{EDC41B25-264A-3297-F621-6C5D69576A8D}"/>
    <pc:docChg chg="modSld">
      <pc:chgData name="Camille Medrano" userId="S::cmedrano@edtrustwest.org::0d3bfffc-9053-46bb-b52d-d39e33c72de3" providerId="AD" clId="Web-{EDC41B25-264A-3297-F621-6C5D69576A8D}" dt="2024-05-07T04:54:40.982" v="353"/>
      <pc:docMkLst>
        <pc:docMk/>
      </pc:docMkLst>
      <pc:sldChg chg="modNotes">
        <pc:chgData name="Camille Medrano" userId="S::cmedrano@edtrustwest.org::0d3bfffc-9053-46bb-b52d-d39e33c72de3" providerId="AD" clId="Web-{EDC41B25-264A-3297-F621-6C5D69576A8D}" dt="2024-05-07T04:51:49.976" v="223"/>
        <pc:sldMkLst>
          <pc:docMk/>
          <pc:sldMk cId="1009575700" sldId="407"/>
        </pc:sldMkLst>
      </pc:sldChg>
      <pc:sldChg chg="modNotes">
        <pc:chgData name="Camille Medrano" userId="S::cmedrano@edtrustwest.org::0d3bfffc-9053-46bb-b52d-d39e33c72de3" providerId="AD" clId="Web-{EDC41B25-264A-3297-F621-6C5D69576A8D}" dt="2024-05-07T04:53:44.761" v="311"/>
        <pc:sldMkLst>
          <pc:docMk/>
          <pc:sldMk cId="110868564" sldId="408"/>
        </pc:sldMkLst>
      </pc:sldChg>
      <pc:sldChg chg="modNotes">
        <pc:chgData name="Camille Medrano" userId="S::cmedrano@edtrustwest.org::0d3bfffc-9053-46bb-b52d-d39e33c72de3" providerId="AD" clId="Web-{EDC41B25-264A-3297-F621-6C5D69576A8D}" dt="2024-05-07T04:54:40.982" v="353"/>
        <pc:sldMkLst>
          <pc:docMk/>
          <pc:sldMk cId="1214487776" sldId="434"/>
        </pc:sldMkLst>
      </pc:sldChg>
    </pc:docChg>
  </pc:docChgLst>
  <pc:docChgLst>
    <pc:chgData name="Camille Medrano" userId="S::cmedrano@edtrustwest.org::0d3bfffc-9053-46bb-b52d-d39e33c72de3" providerId="AD" clId="Web-{B25054BE-7F09-72F2-AC71-7B050302B4CA}"/>
    <pc:docChg chg="addSld delSld modSld sldOrd">
      <pc:chgData name="Camille Medrano" userId="S::cmedrano@edtrustwest.org::0d3bfffc-9053-46bb-b52d-d39e33c72de3" providerId="AD" clId="Web-{B25054BE-7F09-72F2-AC71-7B050302B4CA}" dt="2024-05-07T04:28:56.139" v="1964"/>
      <pc:docMkLst>
        <pc:docMk/>
      </pc:docMkLst>
      <pc:sldChg chg="delSp modSp modNotes">
        <pc:chgData name="Camille Medrano" userId="S::cmedrano@edtrustwest.org::0d3bfffc-9053-46bb-b52d-d39e33c72de3" providerId="AD" clId="Web-{B25054BE-7F09-72F2-AC71-7B050302B4CA}" dt="2024-05-04T00:37:41.773" v="793"/>
        <pc:sldMkLst>
          <pc:docMk/>
          <pc:sldMk cId="0" sldId="265"/>
        </pc:sldMkLst>
        <pc:spChg chg="mod">
          <ac:chgData name="Camille Medrano" userId="S::cmedrano@edtrustwest.org::0d3bfffc-9053-46bb-b52d-d39e33c72de3" providerId="AD" clId="Web-{B25054BE-7F09-72F2-AC71-7B050302B4CA}" dt="2024-05-03T23:12:30.909" v="21" actId="20577"/>
          <ac:spMkLst>
            <pc:docMk/>
            <pc:sldMk cId="0" sldId="265"/>
            <ac:spMk id="2" creationId="{445B3921-CA7E-D955-1099-67F0A441EF28}"/>
          </ac:spMkLst>
        </pc:spChg>
        <pc:spChg chg="del">
          <ac:chgData name="Camille Medrano" userId="S::cmedrano@edtrustwest.org::0d3bfffc-9053-46bb-b52d-d39e33c72de3" providerId="AD" clId="Web-{B25054BE-7F09-72F2-AC71-7B050302B4CA}" dt="2024-05-04T00:37:17.601" v="787"/>
          <ac:spMkLst>
            <pc:docMk/>
            <pc:sldMk cId="0" sldId="265"/>
            <ac:spMk id="518" creationId="{00000000-0000-0000-0000-000000000000}"/>
          </ac:spMkLst>
        </pc:spChg>
      </pc:sldChg>
      <pc:sldChg chg="del mod modShow">
        <pc:chgData name="Camille Medrano" userId="S::cmedrano@edtrustwest.org::0d3bfffc-9053-46bb-b52d-d39e33c72de3" providerId="AD" clId="Web-{B25054BE-7F09-72F2-AC71-7B050302B4CA}" dt="2024-05-06T04:05:43.906" v="850"/>
        <pc:sldMkLst>
          <pc:docMk/>
          <pc:sldMk cId="2116038376" sldId="390"/>
        </pc:sldMkLst>
      </pc:sldChg>
      <pc:sldChg chg="modSp modNotes">
        <pc:chgData name="Camille Medrano" userId="S::cmedrano@edtrustwest.org::0d3bfffc-9053-46bb-b52d-d39e33c72de3" providerId="AD" clId="Web-{B25054BE-7F09-72F2-AC71-7B050302B4CA}" dt="2024-05-04T00:38:29.759" v="826"/>
        <pc:sldMkLst>
          <pc:docMk/>
          <pc:sldMk cId="769297103" sldId="393"/>
        </pc:sldMkLst>
        <pc:spChg chg="mod">
          <ac:chgData name="Camille Medrano" userId="S::cmedrano@edtrustwest.org::0d3bfffc-9053-46bb-b52d-d39e33c72de3" providerId="AD" clId="Web-{B25054BE-7F09-72F2-AC71-7B050302B4CA}" dt="2024-05-03T23:44:54.474" v="224" actId="1076"/>
          <ac:spMkLst>
            <pc:docMk/>
            <pc:sldMk cId="769297103" sldId="393"/>
            <ac:spMk id="2" creationId="{7F47A8C7-0D8D-7547-ACB4-2650B3F41FB2}"/>
          </ac:spMkLst>
        </pc:spChg>
        <pc:spChg chg="mod">
          <ac:chgData name="Camille Medrano" userId="S::cmedrano@edtrustwest.org::0d3bfffc-9053-46bb-b52d-d39e33c72de3" providerId="AD" clId="Web-{B25054BE-7F09-72F2-AC71-7B050302B4CA}" dt="2024-05-03T23:45:27.413" v="235"/>
          <ac:spMkLst>
            <pc:docMk/>
            <pc:sldMk cId="769297103" sldId="393"/>
            <ac:spMk id="4" creationId="{86966A50-0969-42B0-8F77-4F99DEE35FE3}"/>
          </ac:spMkLst>
        </pc:spChg>
        <pc:spChg chg="mod">
          <ac:chgData name="Camille Medrano" userId="S::cmedrano@edtrustwest.org::0d3bfffc-9053-46bb-b52d-d39e33c72de3" providerId="AD" clId="Web-{B25054BE-7F09-72F2-AC71-7B050302B4CA}" dt="2024-05-03T23:45:00.349" v="225" actId="1076"/>
          <ac:spMkLst>
            <pc:docMk/>
            <pc:sldMk cId="769297103" sldId="393"/>
            <ac:spMk id="7" creationId="{487E8841-D523-4D6D-9367-C121E83B1FEF}"/>
          </ac:spMkLst>
        </pc:spChg>
        <pc:cxnChg chg="mod">
          <ac:chgData name="Camille Medrano" userId="S::cmedrano@edtrustwest.org::0d3bfffc-9053-46bb-b52d-d39e33c72de3" providerId="AD" clId="Web-{B25054BE-7F09-72F2-AC71-7B050302B4CA}" dt="2024-05-03T23:44:50.692" v="223" actId="1076"/>
          <ac:cxnSpMkLst>
            <pc:docMk/>
            <pc:sldMk cId="769297103" sldId="393"/>
            <ac:cxnSpMk id="5" creationId="{BBBBF992-AF59-3F4A-886E-B45066A62A80}"/>
          </ac:cxnSpMkLst>
        </pc:cxnChg>
      </pc:sldChg>
      <pc:sldChg chg="modSp delCm modCm modNotes">
        <pc:chgData name="Camille Medrano" userId="S::cmedrano@edtrustwest.org::0d3bfffc-9053-46bb-b52d-d39e33c72de3" providerId="AD" clId="Web-{B25054BE-7F09-72F2-AC71-7B050302B4CA}" dt="2024-05-04T00:38:03.930" v="805"/>
        <pc:sldMkLst>
          <pc:docMk/>
          <pc:sldMk cId="1009575700" sldId="407"/>
        </pc:sldMkLst>
        <pc:spChg chg="mod">
          <ac:chgData name="Camille Medrano" userId="S::cmedrano@edtrustwest.org::0d3bfffc-9053-46bb-b52d-d39e33c72de3" providerId="AD" clId="Web-{B25054BE-7F09-72F2-AC71-7B050302B4CA}" dt="2024-05-03T23:14:06.416" v="26" actId="1076"/>
          <ac:spMkLst>
            <pc:docMk/>
            <pc:sldMk cId="1009575700" sldId="407"/>
            <ac:spMk id="6" creationId="{00000000-0000-0000-0000-000000000000}"/>
          </ac:spMkLst>
        </pc:spChg>
        <pc:spChg chg="mod">
          <ac:chgData name="Camille Medrano" userId="S::cmedrano@edtrustwest.org::0d3bfffc-9053-46bb-b52d-d39e33c72de3" providerId="AD" clId="Web-{B25054BE-7F09-72F2-AC71-7B050302B4CA}" dt="2024-05-03T23:14:51.169" v="34" actId="20577"/>
          <ac:spMkLst>
            <pc:docMk/>
            <pc:sldMk cId="1009575700" sldId="407"/>
            <ac:spMk id="11" creationId="{00000000-0000-0000-0000-000000000000}"/>
          </ac:spMkLst>
        </pc:spChg>
        <pc:extLst>
          <p:ext xmlns:p="http://schemas.openxmlformats.org/presentationml/2006/main" uri="{D6D511B9-2390-475A-947B-AFAB55BFBCF1}">
            <pc226:cmChg xmlns:pc226="http://schemas.microsoft.com/office/powerpoint/2022/06/main/command" chg="del">
              <pc226:chgData name="Camille Medrano" userId="S::cmedrano@edtrustwest.org::0d3bfffc-9053-46bb-b52d-d39e33c72de3" providerId="AD" clId="Web-{B25054BE-7F09-72F2-AC71-7B050302B4CA}" dt="2024-05-03T23:14:00.322" v="25"/>
              <pc2:cmMkLst xmlns:pc2="http://schemas.microsoft.com/office/powerpoint/2019/9/main/command">
                <pc:docMk/>
                <pc:sldMk cId="1009575700" sldId="407"/>
                <pc2:cmMk id="{6ED7042D-3BAF-4590-BBFC-C134AA54E4D9}"/>
              </pc2:cmMkLst>
            </pc226:cmChg>
            <pc226:cmChg xmlns:pc226="http://schemas.microsoft.com/office/powerpoint/2022/06/main/command" chg="del">
              <pc226:chgData name="Camille Medrano" userId="S::cmedrano@edtrustwest.org::0d3bfffc-9053-46bb-b52d-d39e33c72de3" providerId="AD" clId="Web-{B25054BE-7F09-72F2-AC71-7B050302B4CA}" dt="2024-05-03T23:13:59.166" v="24"/>
              <pc2:cmMkLst xmlns:pc2="http://schemas.microsoft.com/office/powerpoint/2019/9/main/command">
                <pc:docMk/>
                <pc:sldMk cId="1009575700" sldId="407"/>
                <pc2:cmMk id="{C411EDB2-0D0D-4D41-8B70-102DEAC54585}"/>
              </pc2:cmMkLst>
            </pc226:cmChg>
            <pc226:cmChg xmlns:pc226="http://schemas.microsoft.com/office/powerpoint/2022/06/main/command" chg="del mod">
              <pc226:chgData name="Camille Medrano" userId="S::cmedrano@edtrustwest.org::0d3bfffc-9053-46bb-b52d-d39e33c72de3" providerId="AD" clId="Web-{B25054BE-7F09-72F2-AC71-7B050302B4CA}" dt="2024-05-03T23:13:58.322" v="23"/>
              <pc2:cmMkLst xmlns:pc2="http://schemas.microsoft.com/office/powerpoint/2019/9/main/command">
                <pc:docMk/>
                <pc:sldMk cId="1009575700" sldId="407"/>
                <pc2:cmMk id="{7B6C00FD-9C42-4765-A001-E5B3BF828F62}"/>
              </pc2:cmMkLst>
            </pc226:cmChg>
          </p:ext>
        </pc:extLst>
      </pc:sldChg>
      <pc:sldChg chg="modSp addCm modNotes">
        <pc:chgData name="Camille Medrano" userId="S::cmedrano@edtrustwest.org::0d3bfffc-9053-46bb-b52d-d39e33c72de3" providerId="AD" clId="Web-{B25054BE-7F09-72F2-AC71-7B050302B4CA}" dt="2024-05-04T00:38:09.649" v="806"/>
        <pc:sldMkLst>
          <pc:docMk/>
          <pc:sldMk cId="110868564" sldId="408"/>
        </pc:sldMkLst>
        <pc:spChg chg="mod">
          <ac:chgData name="Camille Medrano" userId="S::cmedrano@edtrustwest.org::0d3bfffc-9053-46bb-b52d-d39e33c72de3" providerId="AD" clId="Web-{B25054BE-7F09-72F2-AC71-7B050302B4CA}" dt="2024-05-03T23:29:38.734" v="169" actId="20577"/>
          <ac:spMkLst>
            <pc:docMk/>
            <pc:sldMk cId="110868564" sldId="408"/>
            <ac:spMk id="16" creationId="{CAEFA969-AB7A-904A-B12E-7B27DD32A4B3}"/>
          </ac:spMkLst>
        </pc:spChg>
        <pc:graphicFrameChg chg="mod modGraphic">
          <ac:chgData name="Camille Medrano" userId="S::cmedrano@edtrustwest.org::0d3bfffc-9053-46bb-b52d-d39e33c72de3" providerId="AD" clId="Web-{B25054BE-7F09-72F2-AC71-7B050302B4CA}" dt="2024-05-04T00:33:08.315" v="785" actId="20577"/>
          <ac:graphicFrameMkLst>
            <pc:docMk/>
            <pc:sldMk cId="110868564" sldId="408"/>
            <ac:graphicFrameMk id="4" creationId="{B1AD0C72-F1A0-4DA9-A87D-401900DA3D20}"/>
          </ac:graphicFrameMkLst>
        </pc:graphicFrameChg>
        <pc:cxnChg chg="mod">
          <ac:chgData name="Camille Medrano" userId="S::cmedrano@edtrustwest.org::0d3bfffc-9053-46bb-b52d-d39e33c72de3" providerId="AD" clId="Web-{B25054BE-7F09-72F2-AC71-7B050302B4CA}" dt="2024-05-03T23:23:05.409" v="168" actId="1076"/>
          <ac:cxnSpMkLst>
            <pc:docMk/>
            <pc:sldMk cId="110868564" sldId="408"/>
            <ac:cxnSpMk id="17" creationId="{7DE88FDF-6502-644C-B7C8-318E89A15AD2}"/>
          </ac:cxnSpMkLst>
        </pc:cxnChg>
        <pc:extLst>
          <p:ext xmlns:p="http://schemas.openxmlformats.org/presentationml/2006/main" uri="{D6D511B9-2390-475A-947B-AFAB55BFBCF1}">
            <pc226:cmChg xmlns:pc226="http://schemas.microsoft.com/office/powerpoint/2022/06/main/command" chg="add">
              <pc226:chgData name="Camille Medrano" userId="S::cmedrano@edtrustwest.org::0d3bfffc-9053-46bb-b52d-d39e33c72de3" providerId="AD" clId="Web-{B25054BE-7F09-72F2-AC71-7B050302B4CA}" dt="2024-05-04T00:33:39.956" v="786"/>
              <pc2:cmMkLst xmlns:pc2="http://schemas.microsoft.com/office/powerpoint/2019/9/main/command">
                <pc:docMk/>
                <pc:sldMk cId="110868564" sldId="408"/>
                <pc2:cmMk id="{2D0FD658-E66F-492B-8932-CE02925DB1F1}"/>
              </pc2:cmMkLst>
            </pc226:cmChg>
          </p:ext>
        </pc:extLst>
      </pc:sldChg>
      <pc:sldChg chg="modSp modNotes">
        <pc:chgData name="Camille Medrano" userId="S::cmedrano@edtrustwest.org::0d3bfffc-9053-46bb-b52d-d39e33c72de3" providerId="AD" clId="Web-{B25054BE-7F09-72F2-AC71-7B050302B4CA}" dt="2024-05-04T00:37:45.930" v="794"/>
        <pc:sldMkLst>
          <pc:docMk/>
          <pc:sldMk cId="3011964716" sldId="414"/>
        </pc:sldMkLst>
        <pc:graphicFrameChg chg="modGraphic">
          <ac:chgData name="Camille Medrano" userId="S::cmedrano@edtrustwest.org::0d3bfffc-9053-46bb-b52d-d39e33c72de3" providerId="AD" clId="Web-{B25054BE-7F09-72F2-AC71-7B050302B4CA}" dt="2024-05-03T23:16:02.393" v="46" actId="20577"/>
          <ac:graphicFrameMkLst>
            <pc:docMk/>
            <pc:sldMk cId="3011964716" sldId="414"/>
            <ac:graphicFrameMk id="4" creationId="{E5EA5A7F-BB86-45E8-933B-BE1420915DC4}"/>
          </ac:graphicFrameMkLst>
        </pc:graphicFrameChg>
      </pc:sldChg>
      <pc:sldChg chg="del">
        <pc:chgData name="Camille Medrano" userId="S::cmedrano@edtrustwest.org::0d3bfffc-9053-46bb-b52d-d39e33c72de3" providerId="AD" clId="Web-{B25054BE-7F09-72F2-AC71-7B050302B4CA}" dt="2024-05-06T04:04:45.810" v="849"/>
        <pc:sldMkLst>
          <pc:docMk/>
          <pc:sldMk cId="1600519711" sldId="416"/>
        </pc:sldMkLst>
      </pc:sldChg>
      <pc:sldChg chg="modSp modNotes">
        <pc:chgData name="Camille Medrano" userId="S::cmedrano@edtrustwest.org::0d3bfffc-9053-46bb-b52d-d39e33c72de3" providerId="AD" clId="Web-{B25054BE-7F09-72F2-AC71-7B050302B4CA}" dt="2024-05-04T00:38:15.977" v="813"/>
        <pc:sldMkLst>
          <pc:docMk/>
          <pc:sldMk cId="2800352850" sldId="420"/>
        </pc:sldMkLst>
        <pc:spChg chg="mod">
          <ac:chgData name="Camille Medrano" userId="S::cmedrano@edtrustwest.org::0d3bfffc-9053-46bb-b52d-d39e33c72de3" providerId="AD" clId="Web-{B25054BE-7F09-72F2-AC71-7B050302B4CA}" dt="2024-05-03T23:58:46.597" v="644" actId="20577"/>
          <ac:spMkLst>
            <pc:docMk/>
            <pc:sldMk cId="2800352850" sldId="420"/>
            <ac:spMk id="150" creationId="{00000000-0000-0000-0000-000000000000}"/>
          </ac:spMkLst>
        </pc:spChg>
      </pc:sldChg>
      <pc:sldChg chg="modSp modNotes">
        <pc:chgData name="Camille Medrano" userId="S::cmedrano@edtrustwest.org::0d3bfffc-9053-46bb-b52d-d39e33c72de3" providerId="AD" clId="Web-{B25054BE-7F09-72F2-AC71-7B050302B4CA}" dt="2024-05-04T00:38:19.321" v="819"/>
        <pc:sldMkLst>
          <pc:docMk/>
          <pc:sldMk cId="4198952928" sldId="425"/>
        </pc:sldMkLst>
        <pc:spChg chg="mod">
          <ac:chgData name="Camille Medrano" userId="S::cmedrano@edtrustwest.org::0d3bfffc-9053-46bb-b52d-d39e33c72de3" providerId="AD" clId="Web-{B25054BE-7F09-72F2-AC71-7B050302B4CA}" dt="2024-05-03T23:22:25.328" v="165" actId="20577"/>
          <ac:spMkLst>
            <pc:docMk/>
            <pc:sldMk cId="4198952928" sldId="425"/>
            <ac:spMk id="6" creationId="{AE7BC95E-B279-4B98-86CE-0D4F243C132E}"/>
          </ac:spMkLst>
        </pc:spChg>
      </pc:sldChg>
      <pc:sldChg chg="modNotes">
        <pc:chgData name="Camille Medrano" userId="S::cmedrano@edtrustwest.org::0d3bfffc-9053-46bb-b52d-d39e33c72de3" providerId="AD" clId="Web-{B25054BE-7F09-72F2-AC71-7B050302B4CA}" dt="2024-05-06T04:04:08.653" v="846"/>
        <pc:sldMkLst>
          <pc:docMk/>
          <pc:sldMk cId="1203797360" sldId="426"/>
        </pc:sldMkLst>
      </pc:sldChg>
      <pc:sldChg chg="modSp">
        <pc:chgData name="Camille Medrano" userId="S::cmedrano@edtrustwest.org::0d3bfffc-9053-46bb-b52d-d39e33c72de3" providerId="AD" clId="Web-{B25054BE-7F09-72F2-AC71-7B050302B4CA}" dt="2024-05-03T23:42:19.040" v="208" actId="20577"/>
        <pc:sldMkLst>
          <pc:docMk/>
          <pc:sldMk cId="3244797835" sldId="429"/>
        </pc:sldMkLst>
        <pc:spChg chg="mod">
          <ac:chgData name="Camille Medrano" userId="S::cmedrano@edtrustwest.org::0d3bfffc-9053-46bb-b52d-d39e33c72de3" providerId="AD" clId="Web-{B25054BE-7F09-72F2-AC71-7B050302B4CA}" dt="2024-05-03T23:42:19.040" v="208" actId="20577"/>
          <ac:spMkLst>
            <pc:docMk/>
            <pc:sldMk cId="3244797835" sldId="429"/>
            <ac:spMk id="8" creationId="{3EA5BB84-6869-45E1-A325-24A866EF6DD8}"/>
          </ac:spMkLst>
        </pc:spChg>
      </pc:sldChg>
      <pc:sldChg chg="modNotes">
        <pc:chgData name="Camille Medrano" userId="S::cmedrano@edtrustwest.org::0d3bfffc-9053-46bb-b52d-d39e33c72de3" providerId="AD" clId="Web-{B25054BE-7F09-72F2-AC71-7B050302B4CA}" dt="2024-05-06T04:04:27.575" v="848"/>
        <pc:sldMkLst>
          <pc:docMk/>
          <pc:sldMk cId="3635131607" sldId="430"/>
        </pc:sldMkLst>
      </pc:sldChg>
      <pc:sldChg chg="modSp modNotes">
        <pc:chgData name="Camille Medrano" userId="S::cmedrano@edtrustwest.org::0d3bfffc-9053-46bb-b52d-d39e33c72de3" providerId="AD" clId="Web-{B25054BE-7F09-72F2-AC71-7B050302B4CA}" dt="2024-05-04T00:37:33.273" v="791"/>
        <pc:sldMkLst>
          <pc:docMk/>
          <pc:sldMk cId="2801069309" sldId="432"/>
        </pc:sldMkLst>
        <pc:spChg chg="mod">
          <ac:chgData name="Camille Medrano" userId="S::cmedrano@edtrustwest.org::0d3bfffc-9053-46bb-b52d-d39e33c72de3" providerId="AD" clId="Web-{B25054BE-7F09-72F2-AC71-7B050302B4CA}" dt="2024-05-03T23:45:59.088" v="240" actId="20577"/>
          <ac:spMkLst>
            <pc:docMk/>
            <pc:sldMk cId="2801069309" sldId="432"/>
            <ac:spMk id="2" creationId="{0637E231-E036-4E85-BF39-6DBDFBBE3060}"/>
          </ac:spMkLst>
        </pc:spChg>
        <pc:graphicFrameChg chg="modGraphic">
          <ac:chgData name="Camille Medrano" userId="S::cmedrano@edtrustwest.org::0d3bfffc-9053-46bb-b52d-d39e33c72de3" providerId="AD" clId="Web-{B25054BE-7F09-72F2-AC71-7B050302B4CA}" dt="2024-05-03T23:56:50.213" v="635" actId="20577"/>
          <ac:graphicFrameMkLst>
            <pc:docMk/>
            <pc:sldMk cId="2801069309" sldId="432"/>
            <ac:graphicFrameMk id="4" creationId="{E5EA5A7F-BB86-45E8-933B-BE1420915DC4}"/>
          </ac:graphicFrameMkLst>
        </pc:graphicFrameChg>
      </pc:sldChg>
      <pc:sldChg chg="modNotes">
        <pc:chgData name="Camille Medrano" userId="S::cmedrano@edtrustwest.org::0d3bfffc-9053-46bb-b52d-d39e33c72de3" providerId="AD" clId="Web-{B25054BE-7F09-72F2-AC71-7B050302B4CA}" dt="2024-05-07T04:28:56.139" v="1964"/>
        <pc:sldMkLst>
          <pc:docMk/>
          <pc:sldMk cId="1214487776" sldId="434"/>
        </pc:sldMkLst>
      </pc:sldChg>
      <pc:sldChg chg="modSp modNotes">
        <pc:chgData name="Camille Medrano" userId="S::cmedrano@edtrustwest.org::0d3bfffc-9053-46bb-b52d-d39e33c72de3" providerId="AD" clId="Web-{B25054BE-7F09-72F2-AC71-7B050302B4CA}" dt="2024-05-07T04:19:27.372" v="1385"/>
        <pc:sldMkLst>
          <pc:docMk/>
          <pc:sldMk cId="2923952333" sldId="435"/>
        </pc:sldMkLst>
        <pc:spChg chg="mod">
          <ac:chgData name="Camille Medrano" userId="S::cmedrano@edtrustwest.org::0d3bfffc-9053-46bb-b52d-d39e33c72de3" providerId="AD" clId="Web-{B25054BE-7F09-72F2-AC71-7B050302B4CA}" dt="2024-05-03T23:12:09.282" v="19" actId="20577"/>
          <ac:spMkLst>
            <pc:docMk/>
            <pc:sldMk cId="2923952333" sldId="435"/>
            <ac:spMk id="11" creationId="{064DC5E4-61C9-4B35-BC67-9EE3C0363614}"/>
          </ac:spMkLst>
        </pc:spChg>
      </pc:sldChg>
      <pc:sldChg chg="mod modClrScheme chgLayout modNotes">
        <pc:chgData name="Camille Medrano" userId="S::cmedrano@edtrustwest.org::0d3bfffc-9053-46bb-b52d-d39e33c72de3" providerId="AD" clId="Web-{B25054BE-7F09-72F2-AC71-7B050302B4CA}" dt="2024-05-07T04:19:09.902" v="1368"/>
        <pc:sldMkLst>
          <pc:docMk/>
          <pc:sldMk cId="3359676284" sldId="440"/>
        </pc:sldMkLst>
      </pc:sldChg>
      <pc:sldChg chg="modNotes">
        <pc:chgData name="Camille Medrano" userId="S::cmedrano@edtrustwest.org::0d3bfffc-9053-46bb-b52d-d39e33c72de3" providerId="AD" clId="Web-{B25054BE-7F09-72F2-AC71-7B050302B4CA}" dt="2024-05-04T00:37:51.398" v="801"/>
        <pc:sldMkLst>
          <pc:docMk/>
          <pc:sldMk cId="2732898239" sldId="441"/>
        </pc:sldMkLst>
      </pc:sldChg>
      <pc:sldChg chg="modSp modNotes">
        <pc:chgData name="Camille Medrano" userId="S::cmedrano@edtrustwest.org::0d3bfffc-9053-46bb-b52d-d39e33c72de3" providerId="AD" clId="Web-{B25054BE-7F09-72F2-AC71-7B050302B4CA}" dt="2024-05-04T00:38:24.587" v="825"/>
        <pc:sldMkLst>
          <pc:docMk/>
          <pc:sldMk cId="700205885" sldId="443"/>
        </pc:sldMkLst>
        <pc:spChg chg="mod">
          <ac:chgData name="Camille Medrano" userId="S::cmedrano@edtrustwest.org::0d3bfffc-9053-46bb-b52d-d39e33c72de3" providerId="AD" clId="Web-{B25054BE-7F09-72F2-AC71-7B050302B4CA}" dt="2024-05-03T23:41:36.600" v="205" actId="20577"/>
          <ac:spMkLst>
            <pc:docMk/>
            <pc:sldMk cId="700205885" sldId="443"/>
            <ac:spMk id="14" creationId="{29B156EA-EDDC-BD53-3A2D-52196F7943F0}"/>
          </ac:spMkLst>
        </pc:spChg>
      </pc:sldChg>
      <pc:sldChg chg="addCm modNotes">
        <pc:chgData name="Camille Medrano" userId="S::cmedrano@edtrustwest.org::0d3bfffc-9053-46bb-b52d-d39e33c72de3" providerId="AD" clId="Web-{B25054BE-7F09-72F2-AC71-7B050302B4CA}" dt="2024-05-04T00:39:55.901" v="837"/>
        <pc:sldMkLst>
          <pc:docMk/>
          <pc:sldMk cId="4211917697" sldId="444"/>
        </pc:sldMkLst>
        <pc:extLst>
          <p:ext xmlns:p="http://schemas.openxmlformats.org/presentationml/2006/main" uri="{D6D511B9-2390-475A-947B-AFAB55BFBCF1}">
            <pc226:cmChg xmlns:pc226="http://schemas.microsoft.com/office/powerpoint/2022/06/main/command" chg="add">
              <pc226:chgData name="Camille Medrano" userId="S::cmedrano@edtrustwest.org::0d3bfffc-9053-46bb-b52d-d39e33c72de3" providerId="AD" clId="Web-{B25054BE-7F09-72F2-AC71-7B050302B4CA}" dt="2024-05-04T00:39:55.901" v="837"/>
              <pc2:cmMkLst xmlns:pc2="http://schemas.microsoft.com/office/powerpoint/2019/9/main/command">
                <pc:docMk/>
                <pc:sldMk cId="4211917697" sldId="444"/>
                <pc2:cmMk id="{480065AF-D034-4427-B862-A52FA8FE0F13}"/>
              </pc2:cmMkLst>
            </pc226:cmChg>
          </p:ext>
        </pc:extLst>
      </pc:sldChg>
      <pc:sldChg chg="modNotes">
        <pc:chgData name="Camille Medrano" userId="S::cmedrano@edtrustwest.org::0d3bfffc-9053-46bb-b52d-d39e33c72de3" providerId="AD" clId="Web-{B25054BE-7F09-72F2-AC71-7B050302B4CA}" dt="2024-05-06T04:04:05.153" v="840"/>
        <pc:sldMkLst>
          <pc:docMk/>
          <pc:sldMk cId="221055476" sldId="445"/>
        </pc:sldMkLst>
      </pc:sldChg>
      <pc:sldChg chg="modSp add mod ord replId modShow addCm modNotes">
        <pc:chgData name="Camille Medrano" userId="S::cmedrano@edtrustwest.org::0d3bfffc-9053-46bb-b52d-d39e33c72de3" providerId="AD" clId="Web-{B25054BE-7F09-72F2-AC71-7B050302B4CA}" dt="2024-05-06T19:52:25.718" v="866"/>
        <pc:sldMkLst>
          <pc:docMk/>
          <pc:sldMk cId="271266036" sldId="450"/>
        </pc:sldMkLst>
        <pc:spChg chg="mod">
          <ac:chgData name="Camille Medrano" userId="S::cmedrano@edtrustwest.org::0d3bfffc-9053-46bb-b52d-d39e33c72de3" providerId="AD" clId="Web-{B25054BE-7F09-72F2-AC71-7B050302B4CA}" dt="2024-05-03T23:46:15.776" v="242" actId="1076"/>
          <ac:spMkLst>
            <pc:docMk/>
            <pc:sldMk cId="271266036" sldId="450"/>
            <ac:spMk id="3" creationId="{E539E925-E557-A84E-BEE5-AA07F0497E70}"/>
          </ac:spMkLst>
        </pc:spChg>
        <pc:spChg chg="mod">
          <ac:chgData name="Camille Medrano" userId="S::cmedrano@edtrustwest.org::0d3bfffc-9053-46bb-b52d-d39e33c72de3" providerId="AD" clId="Web-{B25054BE-7F09-72F2-AC71-7B050302B4CA}" dt="2024-05-03T23:47:41.126" v="316" actId="1076"/>
          <ac:spMkLst>
            <pc:docMk/>
            <pc:sldMk cId="271266036" sldId="450"/>
            <ac:spMk id="25" creationId="{AA392B3B-1083-482D-829A-D58AC6F482F4}"/>
          </ac:spMkLst>
        </pc:spChg>
        <pc:graphicFrameChg chg="mod modGraphic">
          <ac:chgData name="Camille Medrano" userId="S::cmedrano@edtrustwest.org::0d3bfffc-9053-46bb-b52d-d39e33c72de3" providerId="AD" clId="Web-{B25054BE-7F09-72F2-AC71-7B050302B4CA}" dt="2024-05-03T23:55:56.256" v="630" actId="20577"/>
          <ac:graphicFrameMkLst>
            <pc:docMk/>
            <pc:sldMk cId="271266036" sldId="450"/>
            <ac:graphicFrameMk id="4" creationId="{0D275F71-AA08-4B17-82CF-9844EEB5ADD4}"/>
          </ac:graphicFrameMkLst>
        </pc:graphicFrameChg>
        <pc:extLst>
          <p:ext xmlns:p="http://schemas.openxmlformats.org/presentationml/2006/main" uri="{D6D511B9-2390-475A-947B-AFAB55BFBCF1}">
            <pc226:cmChg xmlns:pc226="http://schemas.microsoft.com/office/powerpoint/2022/06/main/command" chg="add">
              <pc226:chgData name="Camille Medrano" userId="S::cmedrano@edtrustwest.org::0d3bfffc-9053-46bb-b52d-d39e33c72de3" providerId="AD" clId="Web-{B25054BE-7F09-72F2-AC71-7B050302B4CA}" dt="2024-05-04T00:02:25.379" v="645"/>
              <pc2:cmMkLst xmlns:pc2="http://schemas.microsoft.com/office/powerpoint/2019/9/main/command">
                <pc:docMk/>
                <pc:sldMk cId="271266036" sldId="450"/>
                <pc2:cmMk id="{3B3CAB4E-728D-44BE-A7FA-7DDFE5FCCC8D}"/>
              </pc2:cmMkLst>
            </pc226:cmChg>
          </p:ext>
        </pc:extLst>
      </pc:sldChg>
      <pc:sldChg chg="mod modClrScheme chgLayout">
        <pc:chgData name="Camille Medrano" userId="S::cmedrano@edtrustwest.org::0d3bfffc-9053-46bb-b52d-d39e33c72de3" providerId="AD" clId="Web-{B25054BE-7F09-72F2-AC71-7B050302B4CA}" dt="2024-05-07T04:15:29.343" v="1261"/>
        <pc:sldMkLst>
          <pc:docMk/>
          <pc:sldMk cId="3594658192" sldId="452"/>
        </pc:sldMkLst>
      </pc:sldChg>
      <pc:sldChg chg="mod modClrScheme chgLayout">
        <pc:chgData name="Camille Medrano" userId="S::cmedrano@edtrustwest.org::0d3bfffc-9053-46bb-b52d-d39e33c72de3" providerId="AD" clId="Web-{B25054BE-7F09-72F2-AC71-7B050302B4CA}" dt="2024-05-07T04:15:14.311" v="1260"/>
        <pc:sldMkLst>
          <pc:docMk/>
          <pc:sldMk cId="3377679202" sldId="453"/>
        </pc:sldMkLst>
      </pc:sldChg>
    </pc:docChg>
  </pc:docChgLst>
  <pc:docChgLst>
    <pc:chgData name="Denise Luna" userId="S::dluna@edtrustwest.org::1cd7ab9b-9284-45db-ad61-6d6ee3c217d1" providerId="AD" clId="Web-{48B553BF-CC4F-1563-5AD6-05B85AA1B14D}"/>
    <pc:docChg chg="addSld delSld modSld sldOrd">
      <pc:chgData name="Denise Luna" userId="S::dluna@edtrustwest.org::1cd7ab9b-9284-45db-ad61-6d6ee3c217d1" providerId="AD" clId="Web-{48B553BF-CC4F-1563-5AD6-05B85AA1B14D}" dt="2024-05-07T04:37:29.369" v="22"/>
      <pc:docMkLst>
        <pc:docMk/>
      </pc:docMkLst>
      <pc:sldChg chg="del">
        <pc:chgData name="Denise Luna" userId="S::dluna@edtrustwest.org::1cd7ab9b-9284-45db-ad61-6d6ee3c217d1" providerId="AD" clId="Web-{48B553BF-CC4F-1563-5AD6-05B85AA1B14D}" dt="2024-05-07T04:35:45.381" v="20"/>
        <pc:sldMkLst>
          <pc:docMk/>
          <pc:sldMk cId="0" sldId="265"/>
        </pc:sldMkLst>
      </pc:sldChg>
      <pc:sldChg chg="modNotes">
        <pc:chgData name="Denise Luna" userId="S::dluna@edtrustwest.org::1cd7ab9b-9284-45db-ad61-6d6ee3c217d1" providerId="AD" clId="Web-{48B553BF-CC4F-1563-5AD6-05B85AA1B14D}" dt="2024-05-07T04:35:19.848" v="18"/>
        <pc:sldMkLst>
          <pc:docMk/>
          <pc:sldMk cId="4198952928" sldId="425"/>
        </pc:sldMkLst>
      </pc:sldChg>
      <pc:sldChg chg="del">
        <pc:chgData name="Denise Luna" userId="S::dluna@edtrustwest.org::1cd7ab9b-9284-45db-ad61-6d6ee3c217d1" providerId="AD" clId="Web-{48B553BF-CC4F-1563-5AD6-05B85AA1B14D}" dt="2024-05-07T04:34:12.268" v="2"/>
        <pc:sldMkLst>
          <pc:docMk/>
          <pc:sldMk cId="2801069309" sldId="432"/>
        </pc:sldMkLst>
      </pc:sldChg>
      <pc:sldChg chg="del">
        <pc:chgData name="Denise Luna" userId="S::dluna@edtrustwest.org::1cd7ab9b-9284-45db-ad61-6d6ee3c217d1" providerId="AD" clId="Web-{48B553BF-CC4F-1563-5AD6-05B85AA1B14D}" dt="2024-05-07T04:37:29.369" v="22"/>
        <pc:sldMkLst>
          <pc:docMk/>
          <pc:sldMk cId="2923952333" sldId="435"/>
        </pc:sldMkLst>
      </pc:sldChg>
      <pc:sldChg chg="del">
        <pc:chgData name="Denise Luna" userId="S::dluna@edtrustwest.org::1cd7ab9b-9284-45db-ad61-6d6ee3c217d1" providerId="AD" clId="Web-{48B553BF-CC4F-1563-5AD6-05B85AA1B14D}" dt="2024-05-07T04:35:04.504" v="10"/>
        <pc:sldMkLst>
          <pc:docMk/>
          <pc:sldMk cId="3698607031" sldId="451"/>
        </pc:sldMkLst>
      </pc:sldChg>
      <pc:sldChg chg="del">
        <pc:chgData name="Denise Luna" userId="S::dluna@edtrustwest.org::1cd7ab9b-9284-45db-ad61-6d6ee3c217d1" providerId="AD" clId="Web-{48B553BF-CC4F-1563-5AD6-05B85AA1B14D}" dt="2024-05-07T04:35:06.348" v="11"/>
        <pc:sldMkLst>
          <pc:docMk/>
          <pc:sldMk cId="3594658192" sldId="452"/>
        </pc:sldMkLst>
      </pc:sldChg>
      <pc:sldChg chg="add">
        <pc:chgData name="Denise Luna" userId="S::dluna@edtrustwest.org::1cd7ab9b-9284-45db-ad61-6d6ee3c217d1" providerId="AD" clId="Web-{48B553BF-CC4F-1563-5AD6-05B85AA1B14D}" dt="2024-05-07T03:24:27.683" v="0"/>
        <pc:sldMkLst>
          <pc:docMk/>
          <pc:sldMk cId="3377679202" sldId="453"/>
        </pc:sldMkLst>
      </pc:sldChg>
      <pc:sldChg chg="add">
        <pc:chgData name="Denise Luna" userId="S::dluna@edtrustwest.org::1cd7ab9b-9284-45db-ad61-6d6ee3c217d1" providerId="AD" clId="Web-{48B553BF-CC4F-1563-5AD6-05B85AA1B14D}" dt="2024-05-07T04:34:03.314" v="1"/>
        <pc:sldMkLst>
          <pc:docMk/>
          <pc:sldMk cId="2930520453" sldId="454"/>
        </pc:sldMkLst>
      </pc:sldChg>
      <pc:sldChg chg="add mod ord modClrScheme chgLayout modNotes">
        <pc:chgData name="Denise Luna" userId="S::dluna@edtrustwest.org::1cd7ab9b-9284-45db-ad61-6d6ee3c217d1" providerId="AD" clId="Web-{48B553BF-CC4F-1563-5AD6-05B85AA1B14D}" dt="2024-05-07T04:34:47.082" v="9"/>
        <pc:sldMkLst>
          <pc:docMk/>
          <pc:sldMk cId="4060645581" sldId="455"/>
        </pc:sldMkLst>
      </pc:sldChg>
      <pc:sldChg chg="add">
        <pc:chgData name="Denise Luna" userId="S::dluna@edtrustwest.org::1cd7ab9b-9284-45db-ad61-6d6ee3c217d1" providerId="AD" clId="Web-{48B553BF-CC4F-1563-5AD6-05B85AA1B14D}" dt="2024-05-07T04:35:37.521" v="19"/>
        <pc:sldMkLst>
          <pc:docMk/>
          <pc:sldMk cId="2906591824" sldId="456"/>
        </pc:sldMkLst>
      </pc:sldChg>
      <pc:sldChg chg="add">
        <pc:chgData name="Denise Luna" userId="S::dluna@edtrustwest.org::1cd7ab9b-9284-45db-ad61-6d6ee3c217d1" providerId="AD" clId="Web-{48B553BF-CC4F-1563-5AD6-05B85AA1B14D}" dt="2024-05-07T04:37:21.369" v="21"/>
        <pc:sldMkLst>
          <pc:docMk/>
          <pc:sldMk cId="4096701824" sldId="457"/>
        </pc:sldMkLst>
      </pc:sldChg>
    </pc:docChg>
  </pc:docChgLst>
  <pc:docChgLst>
    <pc:chgData name="Camille Medrano" userId="S::cmedrano@edtrustwest.org::0d3bfffc-9053-46bb-b52d-d39e33c72de3" providerId="AD" clId="Web-{37D928DE-99D8-45AD-9389-55633AB4DF0A}"/>
    <pc:docChg chg="modSld">
      <pc:chgData name="Camille Medrano" userId="S::cmedrano@edtrustwest.org::0d3bfffc-9053-46bb-b52d-d39e33c72de3" providerId="AD" clId="Web-{37D928DE-99D8-45AD-9389-55633AB4DF0A}" dt="2024-05-07T18:51:43.328" v="647"/>
      <pc:docMkLst>
        <pc:docMk/>
      </pc:docMkLst>
      <pc:sldChg chg="modSp addCm modCm modNotes">
        <pc:chgData name="Camille Medrano" userId="S::cmedrano@edtrustwest.org::0d3bfffc-9053-46bb-b52d-d39e33c72de3" providerId="AD" clId="Web-{37D928DE-99D8-45AD-9389-55633AB4DF0A}" dt="2024-05-07T18:46:03.955" v="193"/>
        <pc:sldMkLst>
          <pc:docMk/>
          <pc:sldMk cId="769297103" sldId="393"/>
        </pc:sldMkLst>
        <pc:spChg chg="mod">
          <ac:chgData name="Camille Medrano" userId="S::cmedrano@edtrustwest.org::0d3bfffc-9053-46bb-b52d-d39e33c72de3" providerId="AD" clId="Web-{37D928DE-99D8-45AD-9389-55633AB4DF0A}" dt="2024-05-07T18:34:49.006" v="188" actId="1076"/>
          <ac:spMkLst>
            <pc:docMk/>
            <pc:sldMk cId="769297103" sldId="393"/>
            <ac:spMk id="4" creationId="{86966A50-0969-42B0-8F77-4F99DEE35FE3}"/>
          </ac:spMkLst>
        </pc:spChg>
        <pc:extLst>
          <p:ext xmlns:p="http://schemas.openxmlformats.org/presentationml/2006/main" uri="{D6D511B9-2390-475A-947B-AFAB55BFBCF1}">
            <pc226:cmChg xmlns:pc226="http://schemas.microsoft.com/office/powerpoint/2022/06/main/command" chg="add mod">
              <pc226:chgData name="Camille Medrano" userId="S::cmedrano@edtrustwest.org::0d3bfffc-9053-46bb-b52d-d39e33c72de3" providerId="AD" clId="Web-{37D928DE-99D8-45AD-9389-55633AB4DF0A}" dt="2024-05-07T18:34:18.849" v="183"/>
              <pc2:cmMkLst xmlns:pc2="http://schemas.microsoft.com/office/powerpoint/2019/9/main/command">
                <pc:docMk/>
                <pc:sldMk cId="769297103" sldId="393"/>
                <pc2:cmMk id="{EA63DDD3-7A28-4B88-9212-692A9FEC52C0}"/>
              </pc2:cmMkLst>
            </pc226:cmChg>
          </p:ext>
        </pc:extLst>
      </pc:sldChg>
      <pc:sldChg chg="modNotes">
        <pc:chgData name="Camille Medrano" userId="S::cmedrano@edtrustwest.org::0d3bfffc-9053-46bb-b52d-d39e33c72de3" providerId="AD" clId="Web-{37D928DE-99D8-45AD-9389-55633AB4DF0A}" dt="2024-05-07T18:22:59.947" v="94"/>
        <pc:sldMkLst>
          <pc:docMk/>
          <pc:sldMk cId="4198952928" sldId="425"/>
        </pc:sldMkLst>
      </pc:sldChg>
      <pc:sldChg chg="modNotes">
        <pc:chgData name="Camille Medrano" userId="S::cmedrano@edtrustwest.org::0d3bfffc-9053-46bb-b52d-d39e33c72de3" providerId="AD" clId="Web-{37D928DE-99D8-45AD-9389-55633AB4DF0A}" dt="2024-05-07T18:51:43.328" v="647"/>
        <pc:sldMkLst>
          <pc:docMk/>
          <pc:sldMk cId="1203797360" sldId="426"/>
        </pc:sldMkLst>
      </pc:sldChg>
      <pc:sldChg chg="modNotes">
        <pc:chgData name="Camille Medrano" userId="S::cmedrano@edtrustwest.org::0d3bfffc-9053-46bb-b52d-d39e33c72de3" providerId="AD" clId="Web-{37D928DE-99D8-45AD-9389-55633AB4DF0A}" dt="2024-05-07T18:49:51.245" v="543"/>
        <pc:sldMkLst>
          <pc:docMk/>
          <pc:sldMk cId="3635131607" sldId="430"/>
        </pc:sldMkLst>
      </pc:sldChg>
      <pc:sldChg chg="modNotes">
        <pc:chgData name="Camille Medrano" userId="S::cmedrano@edtrustwest.org::0d3bfffc-9053-46bb-b52d-d39e33c72de3" providerId="AD" clId="Web-{37D928DE-99D8-45AD-9389-55633AB4DF0A}" dt="2024-05-07T18:24:29.341" v="182"/>
        <pc:sldMkLst>
          <pc:docMk/>
          <pc:sldMk cId="1214487776" sldId="434"/>
        </pc:sldMkLst>
      </pc:sldChg>
      <pc:sldChg chg="modNotes">
        <pc:chgData name="Camille Medrano" userId="S::cmedrano@edtrustwest.org::0d3bfffc-9053-46bb-b52d-d39e33c72de3" providerId="AD" clId="Web-{37D928DE-99D8-45AD-9389-55633AB4DF0A}" dt="2024-05-07T16:34:13.210" v="2"/>
        <pc:sldMkLst>
          <pc:docMk/>
          <pc:sldMk cId="3359676284" sldId="440"/>
        </pc:sldMkLst>
      </pc:sldChg>
      <pc:sldChg chg="modNotes">
        <pc:chgData name="Camille Medrano" userId="S::cmedrano@edtrustwest.org::0d3bfffc-9053-46bb-b52d-d39e33c72de3" providerId="AD" clId="Web-{37D928DE-99D8-45AD-9389-55633AB4DF0A}" dt="2024-05-07T18:48:37.117" v="450"/>
        <pc:sldMkLst>
          <pc:docMk/>
          <pc:sldMk cId="221055476" sldId="445"/>
        </pc:sldMkLst>
      </pc:sldChg>
      <pc:sldChg chg="mod modShow modCm">
        <pc:chgData name="Camille Medrano" userId="S::cmedrano@edtrustwest.org::0d3bfffc-9053-46bb-b52d-d39e33c72de3" providerId="AD" clId="Web-{37D928DE-99D8-45AD-9389-55633AB4DF0A}" dt="2024-05-07T16:34:37.852" v="4"/>
        <pc:sldMkLst>
          <pc:docMk/>
          <pc:sldMk cId="271266036" sldId="450"/>
        </pc:sldMkLst>
        <pc:extLst>
          <p:ext xmlns:p="http://schemas.openxmlformats.org/presentationml/2006/main" uri="{D6D511B9-2390-475A-947B-AFAB55BFBCF1}">
            <pc226:cmChg xmlns:pc226="http://schemas.microsoft.com/office/powerpoint/2022/06/main/command" chg="mod">
              <pc226:chgData name="Camille Medrano" userId="S::cmedrano@edtrustwest.org::0d3bfffc-9053-46bb-b52d-d39e33c72de3" providerId="AD" clId="Web-{37D928DE-99D8-45AD-9389-55633AB4DF0A}" dt="2024-05-07T16:34:37.852" v="4"/>
              <pc2:cmMkLst xmlns:pc2="http://schemas.microsoft.com/office/powerpoint/2019/9/main/command">
                <pc:docMk/>
                <pc:sldMk cId="271266036" sldId="450"/>
                <pc2:cmMk id="{3B3CAB4E-728D-44BE-A7FA-7DDFE5FCCC8D}"/>
              </pc2:cmMkLst>
            </pc226:cmChg>
          </p:ext>
        </pc:extLst>
      </pc:sldChg>
    </pc:docChg>
  </pc:docChgLst>
</pc:chgInfo>
</file>

<file path=ppt/comments/modernComment_189_2DDA8ACF.xml><?xml version="1.0" encoding="utf-8"?>
<p188:cmLst xmlns:a="http://schemas.openxmlformats.org/drawingml/2006/main" xmlns:r="http://schemas.openxmlformats.org/officeDocument/2006/relationships" xmlns:p188="http://schemas.microsoft.com/office/powerpoint/2018/8/main">
  <p188:cm id="{EA63DDD3-7A28-4B88-9212-692A9FEC52C0}" authorId="{4B0EB8B8-34DD-1FD6-EC35-11AE3A5B3469}" status="resolved" created="2024-05-07T18:20:21.253" complete="100000">
    <ac:deMkLst xmlns:ac="http://schemas.microsoft.com/office/drawing/2013/main/command">
      <pc:docMk xmlns:pc="http://schemas.microsoft.com/office/powerpoint/2013/main/command"/>
      <pc:sldMk xmlns:pc="http://schemas.microsoft.com/office/powerpoint/2013/main/command" cId="769297103" sldId="393"/>
      <ac:spMk id="4" creationId="{86966A50-0969-42B0-8F77-4F99DEE35FE3}"/>
    </ac:deMkLst>
    <p188:txBody>
      <a:bodyPr/>
      <a:lstStyle/>
      <a:p>
        <a:r>
          <a:rPr lang="en-US"/>
          <a:t>Camille create bitly</a:t>
        </a:r>
      </a:p>
    </p188:txBody>
  </p188:cm>
</p188:cmLst>
</file>

<file path=ppt/comments/modernComment_1C2_102B30F4.xml><?xml version="1.0" encoding="utf-8"?>
<p188:cmLst xmlns:a="http://schemas.openxmlformats.org/drawingml/2006/main" xmlns:r="http://schemas.openxmlformats.org/officeDocument/2006/relationships" xmlns:p188="http://schemas.microsoft.com/office/powerpoint/2018/8/main">
  <p188:cm id="{3B3CAB4E-728D-44BE-A7FA-7DDFE5FCCC8D}" authorId="{4B0EB8B8-34DD-1FD6-EC35-11AE3A5B3469}" status="resolved" created="2024-05-04T00:02:25.379" complete="100000">
    <pc:sldMkLst xmlns:pc="http://schemas.microsoft.com/office/powerpoint/2013/main/command">
      <pc:docMk/>
      <pc:sldMk cId="271266036" sldId="450"/>
    </pc:sldMkLst>
    <p188:replyLst>
      <p188:reply id="{BBF421D6-D267-442B-923F-4B904BFF4DDC}" authorId="{192F3CD3-F28B-C278-8A8D-862A85BFB258}" created="2024-05-04T00:41:17.599">
        <p188:txBody>
          <a:bodyPr/>
          <a:lstStyle/>
          <a:p>
            <a:r>
              <a:rPr lang="en-US"/>
              <a:t>Good idea!</a:t>
            </a:r>
          </a:p>
        </p188:txBody>
      </p188:reply>
    </p188:replyLst>
    <p188:txBody>
      <a:bodyPr/>
      <a:lstStyle/>
      <a:p>
        <a:r>
          <a:rPr lang="en-US"/>
          <a:t>added this slide as a visual for the timeline, I think it makes sense to hide for the 5/8 webinar, but talk through for the 5/10 webinar</a:t>
        </a:r>
      </a:p>
    </p188:txBody>
  </p188:cm>
</p188: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9CD8A4-D3A1-4862-8FBC-6EB9A230709E}"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DF289BA4-3104-4DBB-913E-5D78E48DFB71}">
      <dgm:prSet phldrT="[Text]"/>
      <dgm:spPr>
        <a:ln>
          <a:solidFill>
            <a:schemeClr val="accent3">
              <a:lumMod val="75000"/>
            </a:schemeClr>
          </a:solidFill>
        </a:ln>
      </dgm:spPr>
      <dgm:t>
        <a:bodyPr/>
        <a:lstStyle/>
        <a:p>
          <a:pPr algn="ctr"/>
          <a:r>
            <a:rPr lang="en-US" b="1"/>
            <a:t> Fall 2024</a:t>
          </a:r>
        </a:p>
        <a:p>
          <a:pPr algn="ctr"/>
          <a:r>
            <a:rPr lang="en-US" b="0"/>
            <a:t>Three Virtual CoP Sessions</a:t>
          </a:r>
        </a:p>
        <a:p>
          <a:pPr algn="ctr"/>
          <a:r>
            <a:rPr lang="en-US"/>
            <a:t>Blueprint for Equity Action Planning</a:t>
          </a:r>
        </a:p>
        <a:p>
          <a:pPr algn="ctr" rtl="0"/>
          <a:r>
            <a:rPr lang="en-US" b="0" i="0"/>
            <a:t>October 2024 to December 2024 (Monthly)</a:t>
          </a:r>
          <a:r>
            <a:rPr lang="en-US">
              <a:latin typeface="Calibri Light" panose="020F0302020204030204"/>
            </a:rPr>
            <a:t> </a:t>
          </a:r>
          <a:endParaRPr lang="en-US" b="0"/>
        </a:p>
      </dgm:t>
    </dgm:pt>
    <dgm:pt modelId="{09B91ECE-8800-4E62-83A4-90FB25427F7C}" type="parTrans" cxnId="{8D04DA87-F5D3-470C-A2BC-693CFE9CAE13}">
      <dgm:prSet/>
      <dgm:spPr/>
      <dgm:t>
        <a:bodyPr/>
        <a:lstStyle/>
        <a:p>
          <a:endParaRPr lang="en-US"/>
        </a:p>
      </dgm:t>
    </dgm:pt>
    <dgm:pt modelId="{68C6F7B7-737A-47C6-A403-4525D3F17DA2}" type="sibTrans" cxnId="{8D04DA87-F5D3-470C-A2BC-693CFE9CAE13}">
      <dgm:prSet/>
      <dgm:spPr/>
      <dgm:t>
        <a:bodyPr/>
        <a:lstStyle/>
        <a:p>
          <a:endParaRPr lang="en-US"/>
        </a:p>
      </dgm:t>
    </dgm:pt>
    <dgm:pt modelId="{2B9B638E-7A86-4EC9-B3A0-F4489AD035F8}">
      <dgm:prSet phldrT="[Text]"/>
      <dgm:spPr>
        <a:solidFill>
          <a:schemeClr val="bg1"/>
        </a:solidFill>
        <a:ln>
          <a:solidFill>
            <a:schemeClr val="accent3">
              <a:lumMod val="75000"/>
            </a:schemeClr>
          </a:solidFill>
        </a:ln>
      </dgm:spPr>
      <dgm:t>
        <a:bodyPr/>
        <a:lstStyle/>
        <a:p>
          <a:r>
            <a:rPr lang="en-US" b="1"/>
            <a:t>Spring 2025</a:t>
          </a:r>
        </a:p>
        <a:p>
          <a:r>
            <a:rPr lang="en-US"/>
            <a:t>Implement Blueprint for Equity Action Plan</a:t>
          </a:r>
          <a:endParaRPr lang="en-US" b="0">
            <a:latin typeface="Calibri Light" panose="020F0302020204030204"/>
          </a:endParaRPr>
        </a:p>
        <a:p>
          <a:pPr rtl="0"/>
          <a:r>
            <a:rPr lang="en-US" b="0">
              <a:latin typeface="Calibri Light" panose="020F0302020204030204"/>
            </a:rPr>
            <a:t>January to June 2025</a:t>
          </a:r>
        </a:p>
      </dgm:t>
    </dgm:pt>
    <dgm:pt modelId="{6AF68534-8CFF-406B-97F3-6351DAF6295F}" type="parTrans" cxnId="{F305FD87-0133-4194-9489-986D78654F10}">
      <dgm:prSet/>
      <dgm:spPr/>
      <dgm:t>
        <a:bodyPr/>
        <a:lstStyle/>
        <a:p>
          <a:endParaRPr lang="en-US"/>
        </a:p>
      </dgm:t>
    </dgm:pt>
    <dgm:pt modelId="{26FB2DCB-029B-4394-AE25-C97070ABCC44}" type="sibTrans" cxnId="{F305FD87-0133-4194-9489-986D78654F10}">
      <dgm:prSet/>
      <dgm:spPr/>
      <dgm:t>
        <a:bodyPr/>
        <a:lstStyle/>
        <a:p>
          <a:endParaRPr lang="en-US"/>
        </a:p>
      </dgm:t>
    </dgm:pt>
    <dgm:pt modelId="{79E47DF0-457D-451D-B3FB-8288BE31EF86}">
      <dgm:prSet phldrT="[Text]"/>
      <dgm:spPr>
        <a:ln>
          <a:solidFill>
            <a:schemeClr val="accent3">
              <a:lumMod val="75000"/>
            </a:schemeClr>
          </a:solidFill>
        </a:ln>
      </dgm:spPr>
      <dgm:t>
        <a:bodyPr/>
        <a:lstStyle/>
        <a:p>
          <a:r>
            <a:rPr lang="en-US" b="1"/>
            <a:t>Spring 2025</a:t>
          </a:r>
        </a:p>
        <a:p>
          <a:pPr rtl="0"/>
          <a:r>
            <a:rPr lang="en-US"/>
            <a:t>In-person Implementation Institutes</a:t>
          </a:r>
          <a:r>
            <a:rPr lang="en-US">
              <a:latin typeface="Calibri Light" panose="020F0302020204030204"/>
            </a:rPr>
            <a:t> </a:t>
          </a:r>
          <a:endParaRPr lang="en-US"/>
        </a:p>
        <a:p>
          <a:r>
            <a:rPr lang="en-US" b="0" i="0"/>
            <a:t>Share data, outcomes, and reflections </a:t>
          </a:r>
          <a:r>
            <a:rPr lang="en-US" b="0" i="0">
              <a:latin typeface="Calibri Light" panose="020F0302020204030204"/>
            </a:rPr>
            <a:t>on</a:t>
          </a:r>
          <a:r>
            <a:rPr lang="en-US" b="0" i="0"/>
            <a:t> project reports and at two implementation institutes </a:t>
          </a:r>
          <a:r>
            <a:rPr lang="en-US" b="0" i="0">
              <a:latin typeface="Calibri Light" panose="020F0302020204030204"/>
            </a:rPr>
            <a:t>on</a:t>
          </a:r>
          <a:r>
            <a:rPr lang="en-US" b="0" i="0"/>
            <a:t> March 12 and June 4, 2025</a:t>
          </a:r>
          <a:endParaRPr lang="en-US"/>
        </a:p>
      </dgm:t>
    </dgm:pt>
    <dgm:pt modelId="{14E273F8-415B-4641-A2BA-C6B53867DEA9}" type="parTrans" cxnId="{CF1D0A8D-6A44-4AC4-BEC9-1C51723AFE8B}">
      <dgm:prSet/>
      <dgm:spPr/>
      <dgm:t>
        <a:bodyPr/>
        <a:lstStyle/>
        <a:p>
          <a:endParaRPr lang="en-US"/>
        </a:p>
      </dgm:t>
    </dgm:pt>
    <dgm:pt modelId="{CAD691B5-FEEF-438E-883C-CCECEB28A5AF}" type="sibTrans" cxnId="{CF1D0A8D-6A44-4AC4-BEC9-1C51723AFE8B}">
      <dgm:prSet/>
      <dgm:spPr/>
      <dgm:t>
        <a:bodyPr/>
        <a:lstStyle/>
        <a:p>
          <a:endParaRPr lang="en-US"/>
        </a:p>
      </dgm:t>
    </dgm:pt>
    <dgm:pt modelId="{0F980160-98FB-43CE-99E6-97053E45B183}">
      <dgm:prSet phldrT="[Text]"/>
      <dgm:spPr>
        <a:ln>
          <a:solidFill>
            <a:schemeClr val="accent3">
              <a:lumMod val="75000"/>
            </a:schemeClr>
          </a:solidFill>
        </a:ln>
      </dgm:spPr>
      <dgm:t>
        <a:bodyPr/>
        <a:lstStyle/>
        <a:p>
          <a:pPr algn="ctr">
            <a:spcAft>
              <a:spcPct val="35000"/>
            </a:spcAft>
          </a:pPr>
          <a:r>
            <a:rPr lang="en-US" b="1"/>
            <a:t> Fall 2024</a:t>
          </a:r>
        </a:p>
        <a:p>
          <a:pPr algn="ctr" rtl="0">
            <a:spcAft>
              <a:spcPts val="966"/>
            </a:spcAft>
          </a:pPr>
          <a:r>
            <a:rPr lang="en-US" b="0"/>
            <a:t>One In-Person CoP Session</a:t>
          </a:r>
          <a:r>
            <a:rPr lang="en-US" b="0">
              <a:latin typeface="Calibri Light" panose="020F0302020204030204"/>
            </a:rPr>
            <a:t> </a:t>
          </a:r>
          <a:endParaRPr lang="en-US" b="0"/>
        </a:p>
        <a:p>
          <a:pPr algn="ctr">
            <a:spcAft>
              <a:spcPts val="966"/>
            </a:spcAft>
          </a:pPr>
          <a:r>
            <a:rPr lang="en-US" b="0" err="1"/>
            <a:t>EdTrust</a:t>
          </a:r>
          <a:r>
            <a:rPr lang="en-US" b="0"/>
            <a:t>—West Equity Forum on Mon, September 23, 2024, in Oakland, CA</a:t>
          </a:r>
        </a:p>
      </dgm:t>
    </dgm:pt>
    <dgm:pt modelId="{969F3473-9910-41D5-8BE1-687471FC791A}" type="parTrans" cxnId="{64FBBF3A-54D5-4DCE-B8A7-957AF53DE536}">
      <dgm:prSet/>
      <dgm:spPr/>
      <dgm:t>
        <a:bodyPr/>
        <a:lstStyle/>
        <a:p>
          <a:endParaRPr lang="en-US"/>
        </a:p>
      </dgm:t>
    </dgm:pt>
    <dgm:pt modelId="{2AAFD3DA-08AB-434D-9C2A-1F0B2EA6CA68}" type="sibTrans" cxnId="{64FBBF3A-54D5-4DCE-B8A7-957AF53DE536}">
      <dgm:prSet/>
      <dgm:spPr/>
      <dgm:t>
        <a:bodyPr/>
        <a:lstStyle/>
        <a:p>
          <a:endParaRPr lang="en-US"/>
        </a:p>
      </dgm:t>
    </dgm:pt>
    <dgm:pt modelId="{D13BEDD5-E9BE-4070-B072-9601F2EE0F7E}" type="pres">
      <dgm:prSet presAssocID="{799CD8A4-D3A1-4862-8FBC-6EB9A230709E}" presName="CompostProcess" presStyleCnt="0">
        <dgm:presLayoutVars>
          <dgm:dir/>
          <dgm:resizeHandles val="exact"/>
        </dgm:presLayoutVars>
      </dgm:prSet>
      <dgm:spPr/>
    </dgm:pt>
    <dgm:pt modelId="{1811FECE-26A1-463A-A31A-0F3CA8EE90E4}" type="pres">
      <dgm:prSet presAssocID="{799CD8A4-D3A1-4862-8FBC-6EB9A230709E}" presName="arrow" presStyleLbl="bgShp" presStyleIdx="0" presStyleCnt="1"/>
      <dgm:spPr/>
    </dgm:pt>
    <dgm:pt modelId="{56A9AC9E-48E0-4FA2-B60E-276B9A08E5E3}" type="pres">
      <dgm:prSet presAssocID="{799CD8A4-D3A1-4862-8FBC-6EB9A230709E}" presName="linearProcess" presStyleCnt="0"/>
      <dgm:spPr/>
    </dgm:pt>
    <dgm:pt modelId="{8A5CA405-D464-465B-A134-D524937DEC3F}" type="pres">
      <dgm:prSet presAssocID="{0F980160-98FB-43CE-99E6-97053E45B183}" presName="textNode" presStyleLbl="node1" presStyleIdx="0" presStyleCnt="4">
        <dgm:presLayoutVars>
          <dgm:bulletEnabled val="1"/>
        </dgm:presLayoutVars>
      </dgm:prSet>
      <dgm:spPr/>
    </dgm:pt>
    <dgm:pt modelId="{42189BED-303B-456E-8939-C34ABF5F2D44}" type="pres">
      <dgm:prSet presAssocID="{2AAFD3DA-08AB-434D-9C2A-1F0B2EA6CA68}" presName="sibTrans" presStyleCnt="0"/>
      <dgm:spPr/>
    </dgm:pt>
    <dgm:pt modelId="{7900B39C-5159-4007-A046-0AB1283F3039}" type="pres">
      <dgm:prSet presAssocID="{DF289BA4-3104-4DBB-913E-5D78E48DFB71}" presName="textNode" presStyleLbl="node1" presStyleIdx="1" presStyleCnt="4">
        <dgm:presLayoutVars>
          <dgm:bulletEnabled val="1"/>
        </dgm:presLayoutVars>
      </dgm:prSet>
      <dgm:spPr/>
    </dgm:pt>
    <dgm:pt modelId="{7735814E-7516-4AF5-9D6A-D52A02A81555}" type="pres">
      <dgm:prSet presAssocID="{68C6F7B7-737A-47C6-A403-4525D3F17DA2}" presName="sibTrans" presStyleCnt="0"/>
      <dgm:spPr/>
    </dgm:pt>
    <dgm:pt modelId="{BB3266BF-DB9E-4CA6-88E6-0A9BB7FE4C75}" type="pres">
      <dgm:prSet presAssocID="{2B9B638E-7A86-4EC9-B3A0-F4489AD035F8}" presName="textNode" presStyleLbl="node1" presStyleIdx="2" presStyleCnt="4">
        <dgm:presLayoutVars>
          <dgm:bulletEnabled val="1"/>
        </dgm:presLayoutVars>
      </dgm:prSet>
      <dgm:spPr/>
    </dgm:pt>
    <dgm:pt modelId="{C55662D5-8CC7-4F60-A546-107677B9D4C4}" type="pres">
      <dgm:prSet presAssocID="{26FB2DCB-029B-4394-AE25-C97070ABCC44}" presName="sibTrans" presStyleCnt="0"/>
      <dgm:spPr/>
    </dgm:pt>
    <dgm:pt modelId="{EE0F55AD-048E-4B69-8095-8AC3CA16F9ED}" type="pres">
      <dgm:prSet presAssocID="{79E47DF0-457D-451D-B3FB-8288BE31EF86}" presName="textNode" presStyleLbl="node1" presStyleIdx="3" presStyleCnt="4">
        <dgm:presLayoutVars>
          <dgm:bulletEnabled val="1"/>
        </dgm:presLayoutVars>
      </dgm:prSet>
      <dgm:spPr/>
    </dgm:pt>
  </dgm:ptLst>
  <dgm:cxnLst>
    <dgm:cxn modelId="{79222B13-DA83-45F5-8749-AAC827002B7D}" type="presOf" srcId="{799CD8A4-D3A1-4862-8FBC-6EB9A230709E}" destId="{D13BEDD5-E9BE-4070-B072-9601F2EE0F7E}" srcOrd="0" destOrd="0" presId="urn:microsoft.com/office/officeart/2005/8/layout/hProcess9"/>
    <dgm:cxn modelId="{64FBBF3A-54D5-4DCE-B8A7-957AF53DE536}" srcId="{799CD8A4-D3A1-4862-8FBC-6EB9A230709E}" destId="{0F980160-98FB-43CE-99E6-97053E45B183}" srcOrd="0" destOrd="0" parTransId="{969F3473-9910-41D5-8BE1-687471FC791A}" sibTransId="{2AAFD3DA-08AB-434D-9C2A-1F0B2EA6CA68}"/>
    <dgm:cxn modelId="{8D04DA87-F5D3-470C-A2BC-693CFE9CAE13}" srcId="{799CD8A4-D3A1-4862-8FBC-6EB9A230709E}" destId="{DF289BA4-3104-4DBB-913E-5D78E48DFB71}" srcOrd="1" destOrd="0" parTransId="{09B91ECE-8800-4E62-83A4-90FB25427F7C}" sibTransId="{68C6F7B7-737A-47C6-A403-4525D3F17DA2}"/>
    <dgm:cxn modelId="{F305FD87-0133-4194-9489-986D78654F10}" srcId="{799CD8A4-D3A1-4862-8FBC-6EB9A230709E}" destId="{2B9B638E-7A86-4EC9-B3A0-F4489AD035F8}" srcOrd="2" destOrd="0" parTransId="{6AF68534-8CFF-406B-97F3-6351DAF6295F}" sibTransId="{26FB2DCB-029B-4394-AE25-C97070ABCC44}"/>
    <dgm:cxn modelId="{CF1D0A8D-6A44-4AC4-BEC9-1C51723AFE8B}" srcId="{799CD8A4-D3A1-4862-8FBC-6EB9A230709E}" destId="{79E47DF0-457D-451D-B3FB-8288BE31EF86}" srcOrd="3" destOrd="0" parTransId="{14E273F8-415B-4641-A2BA-C6B53867DEA9}" sibTransId="{CAD691B5-FEEF-438E-883C-CCECEB28A5AF}"/>
    <dgm:cxn modelId="{05A4A5A0-BE49-489D-98C8-C96A76C1BD0D}" type="presOf" srcId="{2B9B638E-7A86-4EC9-B3A0-F4489AD035F8}" destId="{BB3266BF-DB9E-4CA6-88E6-0A9BB7FE4C75}" srcOrd="0" destOrd="0" presId="urn:microsoft.com/office/officeart/2005/8/layout/hProcess9"/>
    <dgm:cxn modelId="{8253AFC1-ABF5-41C1-81C9-83F7B369BB5A}" type="presOf" srcId="{79E47DF0-457D-451D-B3FB-8288BE31EF86}" destId="{EE0F55AD-048E-4B69-8095-8AC3CA16F9ED}" srcOrd="0" destOrd="0" presId="urn:microsoft.com/office/officeart/2005/8/layout/hProcess9"/>
    <dgm:cxn modelId="{532A64D8-321E-41C9-AC6D-BFDF23A336A3}" type="presOf" srcId="{0F980160-98FB-43CE-99E6-97053E45B183}" destId="{8A5CA405-D464-465B-A134-D524937DEC3F}" srcOrd="0" destOrd="0" presId="urn:microsoft.com/office/officeart/2005/8/layout/hProcess9"/>
    <dgm:cxn modelId="{7674D9EF-D3AD-4480-A6B9-4F4CE8EE8065}" type="presOf" srcId="{DF289BA4-3104-4DBB-913E-5D78E48DFB71}" destId="{7900B39C-5159-4007-A046-0AB1283F3039}" srcOrd="0" destOrd="0" presId="urn:microsoft.com/office/officeart/2005/8/layout/hProcess9"/>
    <dgm:cxn modelId="{0D107DEC-33BE-4A30-B2A6-C4A5C4DB2F7A}" type="presParOf" srcId="{D13BEDD5-E9BE-4070-B072-9601F2EE0F7E}" destId="{1811FECE-26A1-463A-A31A-0F3CA8EE90E4}" srcOrd="0" destOrd="0" presId="urn:microsoft.com/office/officeart/2005/8/layout/hProcess9"/>
    <dgm:cxn modelId="{600B3643-CBFA-4D88-B5A6-0760FC198C29}" type="presParOf" srcId="{D13BEDD5-E9BE-4070-B072-9601F2EE0F7E}" destId="{56A9AC9E-48E0-4FA2-B60E-276B9A08E5E3}" srcOrd="1" destOrd="0" presId="urn:microsoft.com/office/officeart/2005/8/layout/hProcess9"/>
    <dgm:cxn modelId="{23734023-7147-44C4-8176-204491B565E4}" type="presParOf" srcId="{56A9AC9E-48E0-4FA2-B60E-276B9A08E5E3}" destId="{8A5CA405-D464-465B-A134-D524937DEC3F}" srcOrd="0" destOrd="0" presId="urn:microsoft.com/office/officeart/2005/8/layout/hProcess9"/>
    <dgm:cxn modelId="{D411AB02-5552-425D-8CAE-A3AC4A9035CC}" type="presParOf" srcId="{56A9AC9E-48E0-4FA2-B60E-276B9A08E5E3}" destId="{42189BED-303B-456E-8939-C34ABF5F2D44}" srcOrd="1" destOrd="0" presId="urn:microsoft.com/office/officeart/2005/8/layout/hProcess9"/>
    <dgm:cxn modelId="{1983DC48-EF42-4CC3-A38D-CF8B9F5E2AAE}" type="presParOf" srcId="{56A9AC9E-48E0-4FA2-B60E-276B9A08E5E3}" destId="{7900B39C-5159-4007-A046-0AB1283F3039}" srcOrd="2" destOrd="0" presId="urn:microsoft.com/office/officeart/2005/8/layout/hProcess9"/>
    <dgm:cxn modelId="{72901212-1ADA-45A9-A874-19E2524C9BA2}" type="presParOf" srcId="{56A9AC9E-48E0-4FA2-B60E-276B9A08E5E3}" destId="{7735814E-7516-4AF5-9D6A-D52A02A81555}" srcOrd="3" destOrd="0" presId="urn:microsoft.com/office/officeart/2005/8/layout/hProcess9"/>
    <dgm:cxn modelId="{FBC531CB-6304-4346-9B8C-834085A6EBD0}" type="presParOf" srcId="{56A9AC9E-48E0-4FA2-B60E-276B9A08E5E3}" destId="{BB3266BF-DB9E-4CA6-88E6-0A9BB7FE4C75}" srcOrd="4" destOrd="0" presId="urn:microsoft.com/office/officeart/2005/8/layout/hProcess9"/>
    <dgm:cxn modelId="{4D3BAB73-13C2-4BD1-AF25-2A8F1493B547}" type="presParOf" srcId="{56A9AC9E-48E0-4FA2-B60E-276B9A08E5E3}" destId="{C55662D5-8CC7-4F60-A546-107677B9D4C4}" srcOrd="5" destOrd="0" presId="urn:microsoft.com/office/officeart/2005/8/layout/hProcess9"/>
    <dgm:cxn modelId="{1ACB8359-7B7A-4289-A221-C6B267E18759}" type="presParOf" srcId="{56A9AC9E-48E0-4FA2-B60E-276B9A08E5E3}" destId="{EE0F55AD-048E-4B69-8095-8AC3CA16F9E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358118-57B8-4D76-8AE6-C2435D93B42D}"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8934E799-7C35-4923-B0CC-0148CCF473D4}">
      <dgm:prSet phldrT="[Text]" custT="1"/>
      <dgm:spPr/>
      <dgm:t>
        <a:bodyPr/>
        <a:lstStyle/>
        <a:p>
          <a:r>
            <a:rPr lang="en-US" sz="2000">
              <a:latin typeface="Calibri Light" panose="020F0302020204030204"/>
            </a:rPr>
            <a:t>September</a:t>
          </a:r>
          <a:r>
            <a:rPr lang="en-US" sz="2000"/>
            <a:t> </a:t>
          </a:r>
          <a:r>
            <a:rPr lang="en-US" sz="2000">
              <a:latin typeface="Calibri Light" panose="020F0302020204030204"/>
            </a:rPr>
            <a:t>2024</a:t>
          </a:r>
          <a:endParaRPr lang="en-US" sz="2000"/>
        </a:p>
      </dgm:t>
    </dgm:pt>
    <dgm:pt modelId="{EB121D7A-E633-462A-B7A4-3D1E4639E6BD}" type="parTrans" cxnId="{726A2837-8194-4CFE-A497-60DB7C36CF48}">
      <dgm:prSet/>
      <dgm:spPr/>
      <dgm:t>
        <a:bodyPr/>
        <a:lstStyle/>
        <a:p>
          <a:endParaRPr lang="en-US"/>
        </a:p>
      </dgm:t>
    </dgm:pt>
    <dgm:pt modelId="{81EFE4FA-182C-43F7-97C6-B9B8187E66F1}" type="sibTrans" cxnId="{726A2837-8194-4CFE-A497-60DB7C36CF48}">
      <dgm:prSet/>
      <dgm:spPr/>
      <dgm:t>
        <a:bodyPr/>
        <a:lstStyle/>
        <a:p>
          <a:endParaRPr lang="en-US"/>
        </a:p>
      </dgm:t>
    </dgm:pt>
    <dgm:pt modelId="{0ADC3BDE-FA2A-4700-B7EF-B24FDC25F728}">
      <dgm:prSet phldrT="[Text]"/>
      <dgm:spPr/>
      <dgm:t>
        <a:bodyPr/>
        <a:lstStyle/>
        <a:p>
          <a:pPr rtl="0"/>
          <a:r>
            <a:rPr lang="en-US">
              <a:latin typeface="Calibri Light" panose="020F0302020204030204"/>
            </a:rPr>
            <a:t>1 in-person</a:t>
          </a:r>
          <a:r>
            <a:rPr lang="en-US"/>
            <a:t> full-day CoP </a:t>
          </a:r>
          <a:r>
            <a:rPr lang="en-US">
              <a:latin typeface="Calibri Light" panose="020F0302020204030204"/>
            </a:rPr>
            <a:t>Session</a:t>
          </a:r>
          <a:r>
            <a:rPr lang="en-US"/>
            <a:t> with </a:t>
          </a:r>
          <a:r>
            <a:rPr lang="en-US">
              <a:latin typeface="Calibri Light" panose="020F0302020204030204"/>
            </a:rPr>
            <a:t>college teams</a:t>
          </a:r>
          <a:endParaRPr lang="en-US"/>
        </a:p>
      </dgm:t>
    </dgm:pt>
    <dgm:pt modelId="{25E37C59-8750-4E82-B336-2F8010B29151}" type="parTrans" cxnId="{55B2E939-5E3C-42BC-988A-5A12E1C540BB}">
      <dgm:prSet/>
      <dgm:spPr/>
      <dgm:t>
        <a:bodyPr/>
        <a:lstStyle/>
        <a:p>
          <a:endParaRPr lang="en-US"/>
        </a:p>
      </dgm:t>
    </dgm:pt>
    <dgm:pt modelId="{B92D883F-C7CA-4141-A1D2-C8DA162A4F7B}" type="sibTrans" cxnId="{55B2E939-5E3C-42BC-988A-5A12E1C540BB}">
      <dgm:prSet/>
      <dgm:spPr/>
      <dgm:t>
        <a:bodyPr/>
        <a:lstStyle/>
        <a:p>
          <a:endParaRPr lang="en-US"/>
        </a:p>
      </dgm:t>
    </dgm:pt>
    <dgm:pt modelId="{EF3373D4-C64B-41FA-9FB4-F4354F3BDD0C}">
      <dgm:prSet phldrT="[Text]"/>
      <dgm:spPr/>
      <dgm:t>
        <a:bodyPr/>
        <a:lstStyle/>
        <a:p>
          <a:pPr rtl="0"/>
          <a:r>
            <a:rPr lang="en-US">
              <a:latin typeface="Calibri Light" panose="020F0302020204030204"/>
            </a:rPr>
            <a:t>January – March 2025</a:t>
          </a:r>
          <a:endParaRPr lang="en-US"/>
        </a:p>
      </dgm:t>
    </dgm:pt>
    <dgm:pt modelId="{B53D5A09-4980-440D-8748-EB760A2FE160}" type="parTrans" cxnId="{4E856E7E-731A-4548-988C-8EDA193ED51A}">
      <dgm:prSet/>
      <dgm:spPr/>
      <dgm:t>
        <a:bodyPr/>
        <a:lstStyle/>
        <a:p>
          <a:endParaRPr lang="en-US"/>
        </a:p>
      </dgm:t>
    </dgm:pt>
    <dgm:pt modelId="{1F6261EF-238F-45FB-B6CE-75C3218EE156}" type="sibTrans" cxnId="{4E856E7E-731A-4548-988C-8EDA193ED51A}">
      <dgm:prSet/>
      <dgm:spPr/>
      <dgm:t>
        <a:bodyPr/>
        <a:lstStyle/>
        <a:p>
          <a:endParaRPr lang="en-US"/>
        </a:p>
      </dgm:t>
    </dgm:pt>
    <dgm:pt modelId="{27847997-DB6E-4FA9-AA13-0192E4B691DB}">
      <dgm:prSet phldrT="[Text]"/>
      <dgm:spPr/>
      <dgm:t>
        <a:bodyPr/>
        <a:lstStyle/>
        <a:p>
          <a:pPr rtl="0"/>
          <a:r>
            <a:rPr lang="en-US">
              <a:latin typeface="Calibri Light" panose="020F0302020204030204"/>
            </a:rPr>
            <a:t>October </a:t>
          </a:r>
          <a:r>
            <a:rPr lang="en-US"/>
            <a:t>– </a:t>
          </a:r>
          <a:r>
            <a:rPr lang="en-US">
              <a:latin typeface="Calibri Light" panose="020F0302020204030204"/>
            </a:rPr>
            <a:t>December</a:t>
          </a:r>
          <a:r>
            <a:rPr lang="en-US"/>
            <a:t> </a:t>
          </a:r>
          <a:r>
            <a:rPr lang="en-US">
              <a:latin typeface="Calibri Light" panose="020F0302020204030204"/>
            </a:rPr>
            <a:t>2024</a:t>
          </a:r>
          <a:endParaRPr lang="en-US"/>
        </a:p>
      </dgm:t>
    </dgm:pt>
    <dgm:pt modelId="{1C305247-03BF-426D-82CB-5602467D5A51}" type="parTrans" cxnId="{EBC63C2C-1601-4411-A889-4B70EDC97CB2}">
      <dgm:prSet/>
      <dgm:spPr/>
      <dgm:t>
        <a:bodyPr/>
        <a:lstStyle/>
        <a:p>
          <a:endParaRPr lang="en-US"/>
        </a:p>
      </dgm:t>
    </dgm:pt>
    <dgm:pt modelId="{3AC6EEBB-4194-425E-9F29-E310FF8B894C}" type="sibTrans" cxnId="{EBC63C2C-1601-4411-A889-4B70EDC97CB2}">
      <dgm:prSet/>
      <dgm:spPr/>
      <dgm:t>
        <a:bodyPr/>
        <a:lstStyle/>
        <a:p>
          <a:endParaRPr lang="en-US"/>
        </a:p>
      </dgm:t>
    </dgm:pt>
    <dgm:pt modelId="{FE96ADA1-7830-4F93-8369-7488AFCBEA0D}">
      <dgm:prSet phldrT="[Text]"/>
      <dgm:spPr/>
      <dgm:t>
        <a:bodyPr/>
        <a:lstStyle/>
        <a:p>
          <a:pPr rtl="0"/>
          <a:r>
            <a:rPr lang="en-US">
              <a:latin typeface="Calibri Light" panose="020F0302020204030204"/>
            </a:rPr>
            <a:t>Develop Blueprint for Equitable Implementation Plans</a:t>
          </a:r>
          <a:endParaRPr lang="en-US"/>
        </a:p>
      </dgm:t>
    </dgm:pt>
    <dgm:pt modelId="{40AAEAFA-2ED7-4490-98F0-FADD17DD65D1}" type="parTrans" cxnId="{26BAEE1B-9027-43A1-AF5A-9DC1B4AC080E}">
      <dgm:prSet/>
      <dgm:spPr/>
      <dgm:t>
        <a:bodyPr/>
        <a:lstStyle/>
        <a:p>
          <a:endParaRPr lang="en-US"/>
        </a:p>
      </dgm:t>
    </dgm:pt>
    <dgm:pt modelId="{383E5289-FFC3-46E1-AB56-5D966885A18B}" type="sibTrans" cxnId="{26BAEE1B-9027-43A1-AF5A-9DC1B4AC080E}">
      <dgm:prSet/>
      <dgm:spPr/>
      <dgm:t>
        <a:bodyPr/>
        <a:lstStyle/>
        <a:p>
          <a:endParaRPr lang="en-US"/>
        </a:p>
      </dgm:t>
    </dgm:pt>
    <dgm:pt modelId="{D2A2F261-AE85-4212-8D88-A75185D49E58}">
      <dgm:prSet phldrT="[Text]"/>
      <dgm:spPr/>
      <dgm:t>
        <a:bodyPr/>
        <a:lstStyle/>
        <a:p>
          <a:r>
            <a:rPr lang="en-US">
              <a:latin typeface="Calibri Light" panose="020F0302020204030204"/>
            </a:rPr>
            <a:t>Quantitative and Qualitative Data Collection</a:t>
          </a:r>
          <a:endParaRPr lang="en-US"/>
        </a:p>
      </dgm:t>
    </dgm:pt>
    <dgm:pt modelId="{CC93B7A1-C546-4F61-BE75-A524FABD477A}" type="parTrans" cxnId="{A3742C03-786D-43D1-AEB8-E4E4350B6453}">
      <dgm:prSet/>
      <dgm:spPr/>
      <dgm:t>
        <a:bodyPr/>
        <a:lstStyle/>
        <a:p>
          <a:endParaRPr lang="en-US"/>
        </a:p>
      </dgm:t>
    </dgm:pt>
    <dgm:pt modelId="{F7F063FB-B3E4-4FC9-8844-FCFDD5151FDF}" type="sibTrans" cxnId="{A3742C03-786D-43D1-AEB8-E4E4350B6453}">
      <dgm:prSet/>
      <dgm:spPr/>
      <dgm:t>
        <a:bodyPr/>
        <a:lstStyle/>
        <a:p>
          <a:endParaRPr lang="en-US"/>
        </a:p>
      </dgm:t>
    </dgm:pt>
    <dgm:pt modelId="{9914309C-CA09-4D14-9780-DD98979A45E2}">
      <dgm:prSet phldrT="[Text]" phldr="0"/>
      <dgm:spPr/>
      <dgm:t>
        <a:bodyPr/>
        <a:lstStyle/>
        <a:p>
          <a:pPr rtl="0"/>
          <a:r>
            <a:rPr lang="en-US">
              <a:latin typeface="Calibri"/>
              <a:cs typeface="Calibri"/>
            </a:rPr>
            <a:t>CoP Feedback</a:t>
          </a:r>
          <a:endParaRPr lang="en-US"/>
        </a:p>
      </dgm:t>
    </dgm:pt>
    <dgm:pt modelId="{A8C14C65-2F7B-4291-B73E-EB3F6AA1F334}" type="parTrans" cxnId="{BFBE3C32-CCD5-4CC8-AB05-6F9448F8AA28}">
      <dgm:prSet/>
      <dgm:spPr/>
      <dgm:t>
        <a:bodyPr/>
        <a:lstStyle/>
        <a:p>
          <a:endParaRPr lang="en-US"/>
        </a:p>
      </dgm:t>
    </dgm:pt>
    <dgm:pt modelId="{1FDB7E48-62FC-4748-B95F-51502C86FDE8}" type="sibTrans" cxnId="{BFBE3C32-CCD5-4CC8-AB05-6F9448F8AA28}">
      <dgm:prSet/>
      <dgm:spPr/>
      <dgm:t>
        <a:bodyPr/>
        <a:lstStyle/>
        <a:p>
          <a:endParaRPr lang="en-US"/>
        </a:p>
      </dgm:t>
    </dgm:pt>
    <dgm:pt modelId="{BAEC5A9F-935B-4511-8C91-C51B4A55F564}">
      <dgm:prSet phldrT="[Text]"/>
      <dgm:spPr/>
      <dgm:t>
        <a:bodyPr/>
        <a:lstStyle/>
        <a:p>
          <a:pPr rtl="0"/>
          <a:r>
            <a:rPr lang="en-US">
              <a:latin typeface="Calibri Light" panose="020F0302020204030204"/>
            </a:rPr>
            <a:t>March – June 2025</a:t>
          </a:r>
          <a:endParaRPr lang="en-US"/>
        </a:p>
      </dgm:t>
    </dgm:pt>
    <dgm:pt modelId="{1CDCD756-A335-4BF0-AA9A-A1AA6CCFD98A}" type="parTrans" cxnId="{219493EC-97B6-426F-AD8F-DBBB6682C450}">
      <dgm:prSet/>
      <dgm:spPr/>
      <dgm:t>
        <a:bodyPr/>
        <a:lstStyle/>
        <a:p>
          <a:endParaRPr lang="en-US"/>
        </a:p>
      </dgm:t>
    </dgm:pt>
    <dgm:pt modelId="{FCF2E0E1-17CF-4BCE-8404-3DA883E55FA5}" type="sibTrans" cxnId="{219493EC-97B6-426F-AD8F-DBBB6682C450}">
      <dgm:prSet/>
      <dgm:spPr/>
      <dgm:t>
        <a:bodyPr/>
        <a:lstStyle/>
        <a:p>
          <a:endParaRPr lang="en-US"/>
        </a:p>
      </dgm:t>
    </dgm:pt>
    <dgm:pt modelId="{4D741432-45BF-471F-B7F3-E6813F1C24E0}">
      <dgm:prSet phldrT="[Text]"/>
      <dgm:spPr/>
      <dgm:t>
        <a:bodyPr/>
        <a:lstStyle/>
        <a:p>
          <a:pPr rtl="0"/>
          <a:r>
            <a:rPr lang="en-US">
              <a:latin typeface="Calibri Light" panose="020F0302020204030204"/>
            </a:rPr>
            <a:t>June 2025: Implementation Institute 2</a:t>
          </a:r>
          <a:endParaRPr lang="en-US"/>
        </a:p>
      </dgm:t>
    </dgm:pt>
    <dgm:pt modelId="{76CA4BCC-0B4B-4554-9563-35D0A7AE2A7F}" type="parTrans" cxnId="{E67351D3-91B7-46D9-89D6-A89B1DEDF791}">
      <dgm:prSet/>
      <dgm:spPr/>
      <dgm:t>
        <a:bodyPr/>
        <a:lstStyle/>
        <a:p>
          <a:endParaRPr lang="en-US"/>
        </a:p>
      </dgm:t>
    </dgm:pt>
    <dgm:pt modelId="{90975A19-1F73-4644-BA50-50D9A0BB0E53}" type="sibTrans" cxnId="{E67351D3-91B7-46D9-89D6-A89B1DEDF791}">
      <dgm:prSet/>
      <dgm:spPr/>
      <dgm:t>
        <a:bodyPr/>
        <a:lstStyle/>
        <a:p>
          <a:endParaRPr lang="en-US"/>
        </a:p>
      </dgm:t>
    </dgm:pt>
    <dgm:pt modelId="{8643BBEA-3B6B-4585-9338-1DE3458B31EF}">
      <dgm:prSet phldr="0"/>
      <dgm:spPr/>
      <dgm:t>
        <a:bodyPr/>
        <a:lstStyle/>
        <a:p>
          <a:pPr rtl="0"/>
          <a:r>
            <a:rPr lang="en-US">
              <a:solidFill>
                <a:srgbClr val="444444"/>
              </a:solidFill>
              <a:latin typeface="Calibri"/>
              <a:cs typeface="Calibri"/>
            </a:rPr>
            <a:t>3 virtual CoP Sessions with college teams</a:t>
          </a:r>
        </a:p>
      </dgm:t>
    </dgm:pt>
    <dgm:pt modelId="{378C4306-673C-4043-A6CC-0DEE95134738}" type="parTrans" cxnId="{1F0E4617-B146-449D-8619-8890A77CECE7}">
      <dgm:prSet/>
      <dgm:spPr/>
    </dgm:pt>
    <dgm:pt modelId="{D25B87F6-4E69-4831-95C7-19D5DFAA1843}" type="sibTrans" cxnId="{1F0E4617-B146-449D-8619-8890A77CECE7}">
      <dgm:prSet/>
      <dgm:spPr/>
    </dgm:pt>
    <dgm:pt modelId="{5C425989-6214-450F-AFD4-B974A3A1E280}">
      <dgm:prSet phldr="0"/>
      <dgm:spPr/>
      <dgm:t>
        <a:bodyPr/>
        <a:lstStyle/>
        <a:p>
          <a:pPr rtl="0"/>
          <a:r>
            <a:rPr lang="en-US">
              <a:latin typeface="Calibri Light" panose="020F0302020204030204"/>
            </a:rPr>
            <a:t>Share-out and Celebration</a:t>
          </a:r>
        </a:p>
      </dgm:t>
    </dgm:pt>
    <dgm:pt modelId="{A48B5E83-1CA7-41D1-8C7E-FCF201BC2EF2}" type="parTrans" cxnId="{12F87722-F9FD-4ABE-B5E0-F97FCCCC171D}">
      <dgm:prSet/>
      <dgm:spPr/>
    </dgm:pt>
    <dgm:pt modelId="{1F295D80-AED0-474D-B8FB-0BCB2FB97654}" type="sibTrans" cxnId="{12F87722-F9FD-4ABE-B5E0-F97FCCCC171D}">
      <dgm:prSet/>
      <dgm:spPr/>
    </dgm:pt>
    <dgm:pt modelId="{EF495594-4B35-4DEA-85F9-7871FCFA3961}">
      <dgm:prSet phldr="0"/>
      <dgm:spPr/>
      <dgm:t>
        <a:bodyPr/>
        <a:lstStyle/>
        <a:p>
          <a:pPr rtl="0"/>
          <a:r>
            <a:rPr lang="en-US">
              <a:latin typeface="Calibri Light" panose="020F0302020204030204"/>
            </a:rPr>
            <a:t>Quantitative and Qualitative Data Collection</a:t>
          </a:r>
        </a:p>
      </dgm:t>
    </dgm:pt>
    <dgm:pt modelId="{343757BD-1DD8-4A5F-8766-6703F99C3B21}" type="parTrans" cxnId="{699496E4-308C-451E-9301-E4CCAC0F535D}">
      <dgm:prSet/>
      <dgm:spPr/>
    </dgm:pt>
    <dgm:pt modelId="{E1D7D742-AEFE-4B3B-B0AA-5ABFB2544298}" type="sibTrans" cxnId="{699496E4-308C-451E-9301-E4CCAC0F535D}">
      <dgm:prSet/>
      <dgm:spPr/>
    </dgm:pt>
    <dgm:pt modelId="{F23436F5-6F53-4E31-8F36-2791A6E5C852}">
      <dgm:prSet phldr="0"/>
      <dgm:spPr/>
      <dgm:t>
        <a:bodyPr/>
        <a:lstStyle/>
        <a:p>
          <a:pPr rtl="0"/>
          <a:r>
            <a:rPr lang="en-US">
              <a:latin typeface="Calibri Light" panose="020F0302020204030204"/>
              <a:cs typeface="Calibri Light" panose="020F0302020204030204"/>
            </a:rPr>
            <a:t>March 2025: Implementation Institute 1</a:t>
          </a:r>
        </a:p>
      </dgm:t>
    </dgm:pt>
    <dgm:pt modelId="{572B6ED8-5990-41BB-99B7-536022458202}" type="parTrans" cxnId="{353D07FE-01FC-4A70-8CD9-1D39ED1FEF88}">
      <dgm:prSet/>
      <dgm:spPr/>
    </dgm:pt>
    <dgm:pt modelId="{B7856C36-4EE4-48BC-AB84-837B9A4716FB}" type="sibTrans" cxnId="{353D07FE-01FC-4A70-8CD9-1D39ED1FEF88}">
      <dgm:prSet/>
      <dgm:spPr/>
    </dgm:pt>
    <dgm:pt modelId="{CA88849E-5FD1-4553-AD3F-66A9D1A09183}">
      <dgm:prSet phldr="0"/>
      <dgm:spPr/>
      <dgm:t>
        <a:bodyPr/>
        <a:lstStyle/>
        <a:p>
          <a:pPr rtl="0"/>
          <a:r>
            <a:rPr lang="en-US">
              <a:latin typeface="Calibri"/>
              <a:cs typeface="Calibri"/>
            </a:rPr>
            <a:t>Approx. Every 4-5 weeks</a:t>
          </a:r>
        </a:p>
      </dgm:t>
    </dgm:pt>
    <dgm:pt modelId="{7C12CA0D-6962-4C76-89D9-DAFBB1283673}" type="parTrans" cxnId="{E19C170E-FD29-4861-AD05-AC4CB134B986}">
      <dgm:prSet/>
      <dgm:spPr/>
    </dgm:pt>
    <dgm:pt modelId="{8256892C-CA14-41CB-BD76-553A9870343B}" type="sibTrans" cxnId="{E19C170E-FD29-4861-AD05-AC4CB134B986}">
      <dgm:prSet/>
      <dgm:spPr/>
    </dgm:pt>
    <dgm:pt modelId="{79C61A79-FB51-46EE-AC1E-143640CF9D88}" type="pres">
      <dgm:prSet presAssocID="{7D358118-57B8-4D76-8AE6-C2435D93B42D}" presName="Name0" presStyleCnt="0">
        <dgm:presLayoutVars>
          <dgm:dir/>
          <dgm:animLvl val="lvl"/>
          <dgm:resizeHandles val="exact"/>
        </dgm:presLayoutVars>
      </dgm:prSet>
      <dgm:spPr/>
    </dgm:pt>
    <dgm:pt modelId="{F53719BF-C7AE-4915-BAEA-A769BDDB0300}" type="pres">
      <dgm:prSet presAssocID="{8934E799-7C35-4923-B0CC-0148CCF473D4}" presName="vertFlow" presStyleCnt="0"/>
      <dgm:spPr/>
    </dgm:pt>
    <dgm:pt modelId="{CF855A57-5038-4D15-9247-C364CDDC460B}" type="pres">
      <dgm:prSet presAssocID="{8934E799-7C35-4923-B0CC-0148CCF473D4}" presName="header" presStyleLbl="node1" presStyleIdx="0" presStyleCnt="4" custScaleY="171913"/>
      <dgm:spPr/>
    </dgm:pt>
    <dgm:pt modelId="{A1263EF9-8BD1-4375-90B2-CD8127F3BCDD}" type="pres">
      <dgm:prSet presAssocID="{25E37C59-8750-4E82-B336-2F8010B29151}" presName="parTrans" presStyleLbl="sibTrans2D1" presStyleIdx="0" presStyleCnt="10" custScaleY="98236"/>
      <dgm:spPr>
        <a:prstGeom prst="ellipse">
          <a:avLst/>
        </a:prstGeom>
      </dgm:spPr>
    </dgm:pt>
    <dgm:pt modelId="{3C170E68-56BE-4DED-9248-344F1AC72ADD}" type="pres">
      <dgm:prSet presAssocID="{0ADC3BDE-FA2A-4700-B7EF-B24FDC25F728}" presName="child" presStyleLbl="alignAccFollowNode1" presStyleIdx="0" presStyleCnt="10" custScaleY="171913">
        <dgm:presLayoutVars>
          <dgm:chMax val="0"/>
          <dgm:bulletEnabled val="1"/>
        </dgm:presLayoutVars>
      </dgm:prSet>
      <dgm:spPr/>
    </dgm:pt>
    <dgm:pt modelId="{8C92673B-2CB5-4BEB-BA95-F01534C8F723}" type="pres">
      <dgm:prSet presAssocID="{8934E799-7C35-4923-B0CC-0148CCF473D4}" presName="hSp" presStyleCnt="0"/>
      <dgm:spPr/>
    </dgm:pt>
    <dgm:pt modelId="{DB731C7C-65D6-4339-BC2A-CC330538CD21}" type="pres">
      <dgm:prSet presAssocID="{27847997-DB6E-4FA9-AA13-0192E4B691DB}" presName="vertFlow" presStyleCnt="0"/>
      <dgm:spPr/>
    </dgm:pt>
    <dgm:pt modelId="{7B10B1AD-A336-405E-8EA4-F1A87A8339E0}" type="pres">
      <dgm:prSet presAssocID="{27847997-DB6E-4FA9-AA13-0192E4B691DB}" presName="header" presStyleLbl="node1" presStyleIdx="1" presStyleCnt="4" custScaleY="171913"/>
      <dgm:spPr/>
    </dgm:pt>
    <dgm:pt modelId="{548384B7-340A-454E-BC6D-3C8E95A1C399}" type="pres">
      <dgm:prSet presAssocID="{378C4306-673C-4043-A6CC-0DEE95134738}" presName="parTrans" presStyleLbl="sibTrans2D1" presStyleIdx="1" presStyleCnt="10"/>
      <dgm:spPr/>
    </dgm:pt>
    <dgm:pt modelId="{FFFA8A6C-1985-46A2-A5D6-B1D17B5EFEEB}" type="pres">
      <dgm:prSet presAssocID="{8643BBEA-3B6B-4585-9338-1DE3458B31EF}" presName="child" presStyleLbl="alignAccFollowNode1" presStyleIdx="1" presStyleCnt="10">
        <dgm:presLayoutVars>
          <dgm:chMax val="0"/>
          <dgm:bulletEnabled val="1"/>
        </dgm:presLayoutVars>
      </dgm:prSet>
      <dgm:spPr/>
    </dgm:pt>
    <dgm:pt modelId="{83AF5CD9-9013-49FD-A4AC-8A63707AF437}" type="pres">
      <dgm:prSet presAssocID="{D25B87F6-4E69-4831-95C7-19D5DFAA1843}" presName="sibTrans" presStyleLbl="sibTrans2D1" presStyleIdx="2" presStyleCnt="10"/>
      <dgm:spPr/>
    </dgm:pt>
    <dgm:pt modelId="{DFFAC8F0-4873-4C6F-952B-B2E709433635}" type="pres">
      <dgm:prSet presAssocID="{CA88849E-5FD1-4553-AD3F-66A9D1A09183}" presName="child" presStyleLbl="alignAccFollowNode1" presStyleIdx="2" presStyleCnt="10">
        <dgm:presLayoutVars>
          <dgm:chMax val="0"/>
          <dgm:bulletEnabled val="1"/>
        </dgm:presLayoutVars>
      </dgm:prSet>
      <dgm:spPr/>
    </dgm:pt>
    <dgm:pt modelId="{98098A94-10F9-4C95-B251-130500713C41}" type="pres">
      <dgm:prSet presAssocID="{8256892C-CA14-41CB-BD76-553A9870343B}" presName="sibTrans" presStyleLbl="sibTrans2D1" presStyleIdx="3" presStyleCnt="10"/>
      <dgm:spPr/>
    </dgm:pt>
    <dgm:pt modelId="{F961B89C-0FAC-4179-9A4F-DE24E41C319D}" type="pres">
      <dgm:prSet presAssocID="{FE96ADA1-7830-4F93-8369-7488AFCBEA0D}" presName="child" presStyleLbl="alignAccFollowNode1" presStyleIdx="3" presStyleCnt="10" custScaleY="171913">
        <dgm:presLayoutVars>
          <dgm:chMax val="0"/>
          <dgm:bulletEnabled val="1"/>
        </dgm:presLayoutVars>
      </dgm:prSet>
      <dgm:spPr/>
    </dgm:pt>
    <dgm:pt modelId="{EC484481-4010-4276-ADAE-759657E4AAAD}" type="pres">
      <dgm:prSet presAssocID="{27847997-DB6E-4FA9-AA13-0192E4B691DB}" presName="hSp" presStyleCnt="0"/>
      <dgm:spPr/>
    </dgm:pt>
    <dgm:pt modelId="{9F7EEBA0-8A0C-478E-82FF-41613FECB4A7}" type="pres">
      <dgm:prSet presAssocID="{EF3373D4-C64B-41FA-9FB4-F4354F3BDD0C}" presName="vertFlow" presStyleCnt="0"/>
      <dgm:spPr/>
    </dgm:pt>
    <dgm:pt modelId="{E8844590-A32A-487E-8D95-CB6850E2146B}" type="pres">
      <dgm:prSet presAssocID="{EF3373D4-C64B-41FA-9FB4-F4354F3BDD0C}" presName="header" presStyleLbl="node1" presStyleIdx="2" presStyleCnt="4" custScaleY="171913"/>
      <dgm:spPr/>
    </dgm:pt>
    <dgm:pt modelId="{BBCDA3ED-49CA-4679-99E5-59DE4F270D96}" type="pres">
      <dgm:prSet presAssocID="{CC93B7A1-C546-4F61-BE75-A524FABD477A}" presName="parTrans" presStyleLbl="sibTrans2D1" presStyleIdx="4" presStyleCnt="10"/>
      <dgm:spPr/>
    </dgm:pt>
    <dgm:pt modelId="{84006CBC-413B-4006-91C9-A6FE5DB41E03}" type="pres">
      <dgm:prSet presAssocID="{D2A2F261-AE85-4212-8D88-A75185D49E58}" presName="child" presStyleLbl="alignAccFollowNode1" presStyleIdx="4" presStyleCnt="10">
        <dgm:presLayoutVars>
          <dgm:chMax val="0"/>
          <dgm:bulletEnabled val="1"/>
        </dgm:presLayoutVars>
      </dgm:prSet>
      <dgm:spPr/>
    </dgm:pt>
    <dgm:pt modelId="{4B4D93C1-CF4F-4EBD-8207-C0F3FD0EE6DD}" type="pres">
      <dgm:prSet presAssocID="{F7F063FB-B3E4-4FC9-8844-FCFDD5151FDF}" presName="sibTrans" presStyleLbl="sibTrans2D1" presStyleIdx="5" presStyleCnt="10"/>
      <dgm:spPr/>
    </dgm:pt>
    <dgm:pt modelId="{636BD494-EF2A-4BFF-82B4-7C48D4665F52}" type="pres">
      <dgm:prSet presAssocID="{F23436F5-6F53-4E31-8F36-2791A6E5C852}" presName="child" presStyleLbl="alignAccFollowNode1" presStyleIdx="5" presStyleCnt="10">
        <dgm:presLayoutVars>
          <dgm:chMax val="0"/>
          <dgm:bulletEnabled val="1"/>
        </dgm:presLayoutVars>
      </dgm:prSet>
      <dgm:spPr/>
    </dgm:pt>
    <dgm:pt modelId="{0D62CE78-3C3B-4D1F-965E-2A466D4E353D}" type="pres">
      <dgm:prSet presAssocID="{B7856C36-4EE4-48BC-AB84-837B9A4716FB}" presName="sibTrans" presStyleLbl="sibTrans2D1" presStyleIdx="6" presStyleCnt="10"/>
      <dgm:spPr/>
    </dgm:pt>
    <dgm:pt modelId="{436BFF00-0653-4E28-B38A-8E5887C9504D}" type="pres">
      <dgm:prSet presAssocID="{9914309C-CA09-4D14-9780-DD98979A45E2}" presName="child" presStyleLbl="alignAccFollowNode1" presStyleIdx="6" presStyleCnt="10" custScaleY="171913">
        <dgm:presLayoutVars>
          <dgm:chMax val="0"/>
          <dgm:bulletEnabled val="1"/>
        </dgm:presLayoutVars>
      </dgm:prSet>
      <dgm:spPr/>
    </dgm:pt>
    <dgm:pt modelId="{24A6A2AC-D17D-49B1-80E5-CCA6122CCA5A}" type="pres">
      <dgm:prSet presAssocID="{EF3373D4-C64B-41FA-9FB4-F4354F3BDD0C}" presName="hSp" presStyleCnt="0"/>
      <dgm:spPr/>
    </dgm:pt>
    <dgm:pt modelId="{BB6AB761-6ADB-443A-9202-FE3C3B45026B}" type="pres">
      <dgm:prSet presAssocID="{BAEC5A9F-935B-4511-8C91-C51B4A55F564}" presName="vertFlow" presStyleCnt="0"/>
      <dgm:spPr/>
    </dgm:pt>
    <dgm:pt modelId="{B6643EF8-8C48-41B8-B54F-41FEE551CA29}" type="pres">
      <dgm:prSet presAssocID="{BAEC5A9F-935B-4511-8C91-C51B4A55F564}" presName="header" presStyleLbl="node1" presStyleIdx="3" presStyleCnt="4" custScaleY="171913"/>
      <dgm:spPr/>
    </dgm:pt>
    <dgm:pt modelId="{3FEAB3E0-4E72-4B9E-A8DD-526F2EA51ED8}" type="pres">
      <dgm:prSet presAssocID="{343757BD-1DD8-4A5F-8766-6703F99C3B21}" presName="parTrans" presStyleLbl="sibTrans2D1" presStyleIdx="7" presStyleCnt="10"/>
      <dgm:spPr/>
    </dgm:pt>
    <dgm:pt modelId="{95FF51D3-0AA8-4BEA-9592-4060F82CDD02}" type="pres">
      <dgm:prSet presAssocID="{EF495594-4B35-4DEA-85F9-7871FCFA3961}" presName="child" presStyleLbl="alignAccFollowNode1" presStyleIdx="7" presStyleCnt="10">
        <dgm:presLayoutVars>
          <dgm:chMax val="0"/>
          <dgm:bulletEnabled val="1"/>
        </dgm:presLayoutVars>
      </dgm:prSet>
      <dgm:spPr/>
    </dgm:pt>
    <dgm:pt modelId="{2318A8E6-6CE9-43D3-91F9-25E343827587}" type="pres">
      <dgm:prSet presAssocID="{E1D7D742-AEFE-4B3B-B0AA-5ABFB2544298}" presName="sibTrans" presStyleLbl="sibTrans2D1" presStyleIdx="8" presStyleCnt="10"/>
      <dgm:spPr/>
    </dgm:pt>
    <dgm:pt modelId="{EA701DC0-559E-44B2-A9A0-8D9F28E36818}" type="pres">
      <dgm:prSet presAssocID="{4D741432-45BF-471F-B7F3-E6813F1C24E0}" presName="child" presStyleLbl="alignAccFollowNode1" presStyleIdx="8" presStyleCnt="10" custScaleY="171913">
        <dgm:presLayoutVars>
          <dgm:chMax val="0"/>
          <dgm:bulletEnabled val="1"/>
        </dgm:presLayoutVars>
      </dgm:prSet>
      <dgm:spPr/>
    </dgm:pt>
    <dgm:pt modelId="{F67C5F3D-1CEF-43BD-93AC-70B57B53F232}" type="pres">
      <dgm:prSet presAssocID="{90975A19-1F73-4644-BA50-50D9A0BB0E53}" presName="sibTrans" presStyleLbl="sibTrans2D1" presStyleIdx="9" presStyleCnt="10"/>
      <dgm:spPr/>
    </dgm:pt>
    <dgm:pt modelId="{83D3B7DA-9840-4FF1-AB7E-6B162C4B4CB6}" type="pres">
      <dgm:prSet presAssocID="{5C425989-6214-450F-AFD4-B974A3A1E280}" presName="child" presStyleLbl="alignAccFollowNode1" presStyleIdx="9" presStyleCnt="10">
        <dgm:presLayoutVars>
          <dgm:chMax val="0"/>
          <dgm:bulletEnabled val="1"/>
        </dgm:presLayoutVars>
      </dgm:prSet>
      <dgm:spPr/>
    </dgm:pt>
  </dgm:ptLst>
  <dgm:cxnLst>
    <dgm:cxn modelId="{A3742C03-786D-43D1-AEB8-E4E4350B6453}" srcId="{EF3373D4-C64B-41FA-9FB4-F4354F3BDD0C}" destId="{D2A2F261-AE85-4212-8D88-A75185D49E58}" srcOrd="0" destOrd="0" parTransId="{CC93B7A1-C546-4F61-BE75-A524FABD477A}" sibTransId="{F7F063FB-B3E4-4FC9-8844-FCFDD5151FDF}"/>
    <dgm:cxn modelId="{4DDFAC06-FBEE-4EE7-8F46-F2007A7D41FA}" type="presOf" srcId="{8256892C-CA14-41CB-BD76-553A9870343B}" destId="{98098A94-10F9-4C95-B251-130500713C41}" srcOrd="0" destOrd="0" presId="urn:microsoft.com/office/officeart/2005/8/layout/lProcess1"/>
    <dgm:cxn modelId="{ABE38008-2FD3-4F24-8E3F-B5531C784286}" type="presOf" srcId="{25E37C59-8750-4E82-B336-2F8010B29151}" destId="{A1263EF9-8BD1-4375-90B2-CD8127F3BCDD}" srcOrd="0" destOrd="0" presId="urn:microsoft.com/office/officeart/2005/8/layout/lProcess1"/>
    <dgm:cxn modelId="{30BAB90B-E755-402E-9EF6-029D0BA6B790}" type="presOf" srcId="{FE96ADA1-7830-4F93-8369-7488AFCBEA0D}" destId="{F961B89C-0FAC-4179-9A4F-DE24E41C319D}" srcOrd="0" destOrd="0" presId="urn:microsoft.com/office/officeart/2005/8/layout/lProcess1"/>
    <dgm:cxn modelId="{E19C170E-FD29-4861-AD05-AC4CB134B986}" srcId="{27847997-DB6E-4FA9-AA13-0192E4B691DB}" destId="{CA88849E-5FD1-4553-AD3F-66A9D1A09183}" srcOrd="1" destOrd="0" parTransId="{7C12CA0D-6962-4C76-89D9-DAFBB1283673}" sibTransId="{8256892C-CA14-41CB-BD76-553A9870343B}"/>
    <dgm:cxn modelId="{3B910417-953A-4763-A894-D98461C1E419}" type="presOf" srcId="{F23436F5-6F53-4E31-8F36-2791A6E5C852}" destId="{636BD494-EF2A-4BFF-82B4-7C48D4665F52}" srcOrd="0" destOrd="0" presId="urn:microsoft.com/office/officeart/2005/8/layout/lProcess1"/>
    <dgm:cxn modelId="{1F0E4617-B146-449D-8619-8890A77CECE7}" srcId="{27847997-DB6E-4FA9-AA13-0192E4B691DB}" destId="{8643BBEA-3B6B-4585-9338-1DE3458B31EF}" srcOrd="0" destOrd="0" parTransId="{378C4306-673C-4043-A6CC-0DEE95134738}" sibTransId="{D25B87F6-4E69-4831-95C7-19D5DFAA1843}"/>
    <dgm:cxn modelId="{26BAEE1B-9027-43A1-AF5A-9DC1B4AC080E}" srcId="{27847997-DB6E-4FA9-AA13-0192E4B691DB}" destId="{FE96ADA1-7830-4F93-8369-7488AFCBEA0D}" srcOrd="2" destOrd="0" parTransId="{40AAEAFA-2ED7-4490-98F0-FADD17DD65D1}" sibTransId="{383E5289-FFC3-46E1-AB56-5D966885A18B}"/>
    <dgm:cxn modelId="{66F01620-2025-428A-BBFF-BBADFE2878F2}" type="presOf" srcId="{7D358118-57B8-4D76-8AE6-C2435D93B42D}" destId="{79C61A79-FB51-46EE-AC1E-143640CF9D88}" srcOrd="0" destOrd="0" presId="urn:microsoft.com/office/officeart/2005/8/layout/lProcess1"/>
    <dgm:cxn modelId="{12F87722-F9FD-4ABE-B5E0-F97FCCCC171D}" srcId="{BAEC5A9F-935B-4511-8C91-C51B4A55F564}" destId="{5C425989-6214-450F-AFD4-B974A3A1E280}" srcOrd="2" destOrd="0" parTransId="{A48B5E83-1CA7-41D1-8C7E-FCF201BC2EF2}" sibTransId="{1F295D80-AED0-474D-B8FB-0BCB2FB97654}"/>
    <dgm:cxn modelId="{6C50D323-F882-49C0-B44F-8202434E36DD}" type="presOf" srcId="{B7856C36-4EE4-48BC-AB84-837B9A4716FB}" destId="{0D62CE78-3C3B-4D1F-965E-2A466D4E353D}" srcOrd="0" destOrd="0" presId="urn:microsoft.com/office/officeart/2005/8/layout/lProcess1"/>
    <dgm:cxn modelId="{4AA01726-391A-4632-A5EE-1D24BAB873DE}" type="presOf" srcId="{4D741432-45BF-471F-B7F3-E6813F1C24E0}" destId="{EA701DC0-559E-44B2-A9A0-8D9F28E36818}" srcOrd="0" destOrd="0" presId="urn:microsoft.com/office/officeart/2005/8/layout/lProcess1"/>
    <dgm:cxn modelId="{EBC63C2C-1601-4411-A889-4B70EDC97CB2}" srcId="{7D358118-57B8-4D76-8AE6-C2435D93B42D}" destId="{27847997-DB6E-4FA9-AA13-0192E4B691DB}" srcOrd="1" destOrd="0" parTransId="{1C305247-03BF-426D-82CB-5602467D5A51}" sibTransId="{3AC6EEBB-4194-425E-9F29-E310FF8B894C}"/>
    <dgm:cxn modelId="{BFBE3C32-CCD5-4CC8-AB05-6F9448F8AA28}" srcId="{EF3373D4-C64B-41FA-9FB4-F4354F3BDD0C}" destId="{9914309C-CA09-4D14-9780-DD98979A45E2}" srcOrd="2" destOrd="0" parTransId="{A8C14C65-2F7B-4291-B73E-EB3F6AA1F334}" sibTransId="{1FDB7E48-62FC-4748-B95F-51502C86FDE8}"/>
    <dgm:cxn modelId="{726A2837-8194-4CFE-A497-60DB7C36CF48}" srcId="{7D358118-57B8-4D76-8AE6-C2435D93B42D}" destId="{8934E799-7C35-4923-B0CC-0148CCF473D4}" srcOrd="0" destOrd="0" parTransId="{EB121D7A-E633-462A-B7A4-3D1E4639E6BD}" sibTransId="{81EFE4FA-182C-43F7-97C6-B9B8187E66F1}"/>
    <dgm:cxn modelId="{55B2E939-5E3C-42BC-988A-5A12E1C540BB}" srcId="{8934E799-7C35-4923-B0CC-0148CCF473D4}" destId="{0ADC3BDE-FA2A-4700-B7EF-B24FDC25F728}" srcOrd="0" destOrd="0" parTransId="{25E37C59-8750-4E82-B336-2F8010B29151}" sibTransId="{B92D883F-C7CA-4141-A1D2-C8DA162A4F7B}"/>
    <dgm:cxn modelId="{7E5C723F-8E86-405D-9518-BBC5510CF62A}" type="presOf" srcId="{F7F063FB-B3E4-4FC9-8844-FCFDD5151FDF}" destId="{4B4D93C1-CF4F-4EBD-8207-C0F3FD0EE6DD}" srcOrd="0" destOrd="0" presId="urn:microsoft.com/office/officeart/2005/8/layout/lProcess1"/>
    <dgm:cxn modelId="{424BAB5B-06AA-4029-AA25-B995FDB10BF5}" type="presOf" srcId="{BAEC5A9F-935B-4511-8C91-C51B4A55F564}" destId="{B6643EF8-8C48-41B8-B54F-41FEE551CA29}" srcOrd="0" destOrd="0" presId="urn:microsoft.com/office/officeart/2005/8/layout/lProcess1"/>
    <dgm:cxn modelId="{99BE514C-AA2E-4415-BB14-5C3A0865DA64}" type="presOf" srcId="{CC93B7A1-C546-4F61-BE75-A524FABD477A}" destId="{BBCDA3ED-49CA-4679-99E5-59DE4F270D96}" srcOrd="0" destOrd="0" presId="urn:microsoft.com/office/officeart/2005/8/layout/lProcess1"/>
    <dgm:cxn modelId="{137A5378-7120-4F87-84FF-3EDF8939494C}" type="presOf" srcId="{378C4306-673C-4043-A6CC-0DEE95134738}" destId="{548384B7-340A-454E-BC6D-3C8E95A1C399}" srcOrd="0" destOrd="0" presId="urn:microsoft.com/office/officeart/2005/8/layout/lProcess1"/>
    <dgm:cxn modelId="{DC2FD259-CCDC-4844-A48F-E0DC63DCED97}" type="presOf" srcId="{9914309C-CA09-4D14-9780-DD98979A45E2}" destId="{436BFF00-0653-4E28-B38A-8E5887C9504D}" srcOrd="0" destOrd="0" presId="urn:microsoft.com/office/officeart/2005/8/layout/lProcess1"/>
    <dgm:cxn modelId="{4E856E7E-731A-4548-988C-8EDA193ED51A}" srcId="{7D358118-57B8-4D76-8AE6-C2435D93B42D}" destId="{EF3373D4-C64B-41FA-9FB4-F4354F3BDD0C}" srcOrd="2" destOrd="0" parTransId="{B53D5A09-4980-440D-8748-EB760A2FE160}" sibTransId="{1F6261EF-238F-45FB-B6CE-75C3218EE156}"/>
    <dgm:cxn modelId="{28FC4589-C142-4181-9835-0621FAC7D7AD}" type="presOf" srcId="{5C425989-6214-450F-AFD4-B974A3A1E280}" destId="{83D3B7DA-9840-4FF1-AB7E-6B162C4B4CB6}" srcOrd="0" destOrd="0" presId="urn:microsoft.com/office/officeart/2005/8/layout/lProcess1"/>
    <dgm:cxn modelId="{92E25F91-BE73-41A3-A22E-BEADECEEB208}" type="presOf" srcId="{0ADC3BDE-FA2A-4700-B7EF-B24FDC25F728}" destId="{3C170E68-56BE-4DED-9248-344F1AC72ADD}" srcOrd="0" destOrd="0" presId="urn:microsoft.com/office/officeart/2005/8/layout/lProcess1"/>
    <dgm:cxn modelId="{DCAD2595-D0A6-43A8-B728-3CAE8B321A9A}" type="presOf" srcId="{D2A2F261-AE85-4212-8D88-A75185D49E58}" destId="{84006CBC-413B-4006-91C9-A6FE5DB41E03}" srcOrd="0" destOrd="0" presId="urn:microsoft.com/office/officeart/2005/8/layout/lProcess1"/>
    <dgm:cxn modelId="{C9F12E9F-7D2E-4BF7-B847-12F9FD4CA1C6}" type="presOf" srcId="{8934E799-7C35-4923-B0CC-0148CCF473D4}" destId="{CF855A57-5038-4D15-9247-C364CDDC460B}" srcOrd="0" destOrd="0" presId="urn:microsoft.com/office/officeart/2005/8/layout/lProcess1"/>
    <dgm:cxn modelId="{EEED2FA2-B142-434D-9A13-9642BC3C54AD}" type="presOf" srcId="{343757BD-1DD8-4A5F-8766-6703F99C3B21}" destId="{3FEAB3E0-4E72-4B9E-A8DD-526F2EA51ED8}" srcOrd="0" destOrd="0" presId="urn:microsoft.com/office/officeart/2005/8/layout/lProcess1"/>
    <dgm:cxn modelId="{5CB5C7C1-3156-469E-88BC-BB5E9DE53A72}" type="presOf" srcId="{D25B87F6-4E69-4831-95C7-19D5DFAA1843}" destId="{83AF5CD9-9013-49FD-A4AC-8A63707AF437}" srcOrd="0" destOrd="0" presId="urn:microsoft.com/office/officeart/2005/8/layout/lProcess1"/>
    <dgm:cxn modelId="{E67351D3-91B7-46D9-89D6-A89B1DEDF791}" srcId="{BAEC5A9F-935B-4511-8C91-C51B4A55F564}" destId="{4D741432-45BF-471F-B7F3-E6813F1C24E0}" srcOrd="1" destOrd="0" parTransId="{76CA4BCC-0B4B-4554-9563-35D0A7AE2A7F}" sibTransId="{90975A19-1F73-4644-BA50-50D9A0BB0E53}"/>
    <dgm:cxn modelId="{32948FD4-1110-4675-88F4-846F8B182A8A}" type="presOf" srcId="{90975A19-1F73-4644-BA50-50D9A0BB0E53}" destId="{F67C5F3D-1CEF-43BD-93AC-70B57B53F232}" srcOrd="0" destOrd="0" presId="urn:microsoft.com/office/officeart/2005/8/layout/lProcess1"/>
    <dgm:cxn modelId="{8D0E05D7-F824-4D0A-823D-4B88D2CBEC5D}" type="presOf" srcId="{27847997-DB6E-4FA9-AA13-0192E4B691DB}" destId="{7B10B1AD-A336-405E-8EA4-F1A87A8339E0}" srcOrd="0" destOrd="0" presId="urn:microsoft.com/office/officeart/2005/8/layout/lProcess1"/>
    <dgm:cxn modelId="{699496E4-308C-451E-9301-E4CCAC0F535D}" srcId="{BAEC5A9F-935B-4511-8C91-C51B4A55F564}" destId="{EF495594-4B35-4DEA-85F9-7871FCFA3961}" srcOrd="0" destOrd="0" parTransId="{343757BD-1DD8-4A5F-8766-6703F99C3B21}" sibTransId="{E1D7D742-AEFE-4B3B-B0AA-5ABFB2544298}"/>
    <dgm:cxn modelId="{49E764E6-DEC7-4F74-8F6C-148592055E62}" type="presOf" srcId="{EF3373D4-C64B-41FA-9FB4-F4354F3BDD0C}" destId="{E8844590-A32A-487E-8D95-CB6850E2146B}" srcOrd="0" destOrd="0" presId="urn:microsoft.com/office/officeart/2005/8/layout/lProcess1"/>
    <dgm:cxn modelId="{2F53D9E6-FB57-4DBF-9382-6507BAA7AB78}" type="presOf" srcId="{8643BBEA-3B6B-4585-9338-1DE3458B31EF}" destId="{FFFA8A6C-1985-46A2-A5D6-B1D17B5EFEEB}" srcOrd="0" destOrd="0" presId="urn:microsoft.com/office/officeart/2005/8/layout/lProcess1"/>
    <dgm:cxn modelId="{219493EC-97B6-426F-AD8F-DBBB6682C450}" srcId="{7D358118-57B8-4D76-8AE6-C2435D93B42D}" destId="{BAEC5A9F-935B-4511-8C91-C51B4A55F564}" srcOrd="3" destOrd="0" parTransId="{1CDCD756-A335-4BF0-AA9A-A1AA6CCFD98A}" sibTransId="{FCF2E0E1-17CF-4BCE-8404-3DA883E55FA5}"/>
    <dgm:cxn modelId="{B70026ED-D8E3-4FED-A4DF-D950FF7C2741}" type="presOf" srcId="{CA88849E-5FD1-4553-AD3F-66A9D1A09183}" destId="{DFFAC8F0-4873-4C6F-952B-B2E709433635}" srcOrd="0" destOrd="0" presId="urn:microsoft.com/office/officeart/2005/8/layout/lProcess1"/>
    <dgm:cxn modelId="{2E42C7F1-782A-4381-84A9-E43CD98D0B12}" type="presOf" srcId="{EF495594-4B35-4DEA-85F9-7871FCFA3961}" destId="{95FF51D3-0AA8-4BEA-9592-4060F82CDD02}" srcOrd="0" destOrd="0" presId="urn:microsoft.com/office/officeart/2005/8/layout/lProcess1"/>
    <dgm:cxn modelId="{D83C7AF3-CD44-4C60-A740-E673CE1FA43D}" type="presOf" srcId="{E1D7D742-AEFE-4B3B-B0AA-5ABFB2544298}" destId="{2318A8E6-6CE9-43D3-91F9-25E343827587}" srcOrd="0" destOrd="0" presId="urn:microsoft.com/office/officeart/2005/8/layout/lProcess1"/>
    <dgm:cxn modelId="{353D07FE-01FC-4A70-8CD9-1D39ED1FEF88}" srcId="{EF3373D4-C64B-41FA-9FB4-F4354F3BDD0C}" destId="{F23436F5-6F53-4E31-8F36-2791A6E5C852}" srcOrd="1" destOrd="0" parTransId="{572B6ED8-5990-41BB-99B7-536022458202}" sibTransId="{B7856C36-4EE4-48BC-AB84-837B9A4716FB}"/>
    <dgm:cxn modelId="{397713F0-51BA-48AF-A0E3-A43944FF3CF9}" type="presParOf" srcId="{79C61A79-FB51-46EE-AC1E-143640CF9D88}" destId="{F53719BF-C7AE-4915-BAEA-A769BDDB0300}" srcOrd="0" destOrd="0" presId="urn:microsoft.com/office/officeart/2005/8/layout/lProcess1"/>
    <dgm:cxn modelId="{C72C3017-4319-4406-898B-81575D0E990C}" type="presParOf" srcId="{F53719BF-C7AE-4915-BAEA-A769BDDB0300}" destId="{CF855A57-5038-4D15-9247-C364CDDC460B}" srcOrd="0" destOrd="0" presId="urn:microsoft.com/office/officeart/2005/8/layout/lProcess1"/>
    <dgm:cxn modelId="{885DBB60-4C65-415C-B3C3-1EB70AE1A558}" type="presParOf" srcId="{F53719BF-C7AE-4915-BAEA-A769BDDB0300}" destId="{A1263EF9-8BD1-4375-90B2-CD8127F3BCDD}" srcOrd="1" destOrd="0" presId="urn:microsoft.com/office/officeart/2005/8/layout/lProcess1"/>
    <dgm:cxn modelId="{2197A271-793D-4D85-94BB-E388A0196D47}" type="presParOf" srcId="{F53719BF-C7AE-4915-BAEA-A769BDDB0300}" destId="{3C170E68-56BE-4DED-9248-344F1AC72ADD}" srcOrd="2" destOrd="0" presId="urn:microsoft.com/office/officeart/2005/8/layout/lProcess1"/>
    <dgm:cxn modelId="{4D8AE180-3B54-44E0-AFEC-722D4FE999CC}" type="presParOf" srcId="{79C61A79-FB51-46EE-AC1E-143640CF9D88}" destId="{8C92673B-2CB5-4BEB-BA95-F01534C8F723}" srcOrd="1" destOrd="0" presId="urn:microsoft.com/office/officeart/2005/8/layout/lProcess1"/>
    <dgm:cxn modelId="{E2C7293D-D9E9-4AB7-9E64-716D7FAE32FF}" type="presParOf" srcId="{79C61A79-FB51-46EE-AC1E-143640CF9D88}" destId="{DB731C7C-65D6-4339-BC2A-CC330538CD21}" srcOrd="2" destOrd="0" presId="urn:microsoft.com/office/officeart/2005/8/layout/lProcess1"/>
    <dgm:cxn modelId="{957CDC9E-83E9-4093-9E0F-A60B8E98F889}" type="presParOf" srcId="{DB731C7C-65D6-4339-BC2A-CC330538CD21}" destId="{7B10B1AD-A336-405E-8EA4-F1A87A8339E0}" srcOrd="0" destOrd="0" presId="urn:microsoft.com/office/officeart/2005/8/layout/lProcess1"/>
    <dgm:cxn modelId="{DE839E03-65DB-4971-837B-8DE81C8ABBAA}" type="presParOf" srcId="{DB731C7C-65D6-4339-BC2A-CC330538CD21}" destId="{548384B7-340A-454E-BC6D-3C8E95A1C399}" srcOrd="1" destOrd="0" presId="urn:microsoft.com/office/officeart/2005/8/layout/lProcess1"/>
    <dgm:cxn modelId="{7EFE2014-0214-4F6E-ADE0-E973B9FDFA91}" type="presParOf" srcId="{DB731C7C-65D6-4339-BC2A-CC330538CD21}" destId="{FFFA8A6C-1985-46A2-A5D6-B1D17B5EFEEB}" srcOrd="2" destOrd="0" presId="urn:microsoft.com/office/officeart/2005/8/layout/lProcess1"/>
    <dgm:cxn modelId="{066274CE-E51B-4E82-B011-249B715CAD2C}" type="presParOf" srcId="{DB731C7C-65D6-4339-BC2A-CC330538CD21}" destId="{83AF5CD9-9013-49FD-A4AC-8A63707AF437}" srcOrd="3" destOrd="0" presId="urn:microsoft.com/office/officeart/2005/8/layout/lProcess1"/>
    <dgm:cxn modelId="{9322B225-870A-421F-9328-C29F60A877AB}" type="presParOf" srcId="{DB731C7C-65D6-4339-BC2A-CC330538CD21}" destId="{DFFAC8F0-4873-4C6F-952B-B2E709433635}" srcOrd="4" destOrd="0" presId="urn:microsoft.com/office/officeart/2005/8/layout/lProcess1"/>
    <dgm:cxn modelId="{EA54DB62-3A13-4872-B2E9-BF719A003158}" type="presParOf" srcId="{DB731C7C-65D6-4339-BC2A-CC330538CD21}" destId="{98098A94-10F9-4C95-B251-130500713C41}" srcOrd="5" destOrd="0" presId="urn:microsoft.com/office/officeart/2005/8/layout/lProcess1"/>
    <dgm:cxn modelId="{0C29958F-81EF-40EC-A62F-CBA8EEE74463}" type="presParOf" srcId="{DB731C7C-65D6-4339-BC2A-CC330538CD21}" destId="{F961B89C-0FAC-4179-9A4F-DE24E41C319D}" srcOrd="6" destOrd="0" presId="urn:microsoft.com/office/officeart/2005/8/layout/lProcess1"/>
    <dgm:cxn modelId="{779CD6E0-C0D4-45C6-86E2-9E7A36E7820E}" type="presParOf" srcId="{79C61A79-FB51-46EE-AC1E-143640CF9D88}" destId="{EC484481-4010-4276-ADAE-759657E4AAAD}" srcOrd="3" destOrd="0" presId="urn:microsoft.com/office/officeart/2005/8/layout/lProcess1"/>
    <dgm:cxn modelId="{AB7C3252-3B8E-4A43-B466-B386C3B3185F}" type="presParOf" srcId="{79C61A79-FB51-46EE-AC1E-143640CF9D88}" destId="{9F7EEBA0-8A0C-478E-82FF-41613FECB4A7}" srcOrd="4" destOrd="0" presId="urn:microsoft.com/office/officeart/2005/8/layout/lProcess1"/>
    <dgm:cxn modelId="{D851F922-B119-40CD-9A34-E4B28118D339}" type="presParOf" srcId="{9F7EEBA0-8A0C-478E-82FF-41613FECB4A7}" destId="{E8844590-A32A-487E-8D95-CB6850E2146B}" srcOrd="0" destOrd="0" presId="urn:microsoft.com/office/officeart/2005/8/layout/lProcess1"/>
    <dgm:cxn modelId="{B74EECAA-19A7-46C3-8C57-E0A79C2DE892}" type="presParOf" srcId="{9F7EEBA0-8A0C-478E-82FF-41613FECB4A7}" destId="{BBCDA3ED-49CA-4679-99E5-59DE4F270D96}" srcOrd="1" destOrd="0" presId="urn:microsoft.com/office/officeart/2005/8/layout/lProcess1"/>
    <dgm:cxn modelId="{F43C6F32-D088-4312-9496-C9E7E713C081}" type="presParOf" srcId="{9F7EEBA0-8A0C-478E-82FF-41613FECB4A7}" destId="{84006CBC-413B-4006-91C9-A6FE5DB41E03}" srcOrd="2" destOrd="0" presId="urn:microsoft.com/office/officeart/2005/8/layout/lProcess1"/>
    <dgm:cxn modelId="{F737789D-18D1-4B57-A3F8-06C295493901}" type="presParOf" srcId="{9F7EEBA0-8A0C-478E-82FF-41613FECB4A7}" destId="{4B4D93C1-CF4F-4EBD-8207-C0F3FD0EE6DD}" srcOrd="3" destOrd="0" presId="urn:microsoft.com/office/officeart/2005/8/layout/lProcess1"/>
    <dgm:cxn modelId="{85BF90D0-CE05-40CA-9682-182B77E4909C}" type="presParOf" srcId="{9F7EEBA0-8A0C-478E-82FF-41613FECB4A7}" destId="{636BD494-EF2A-4BFF-82B4-7C48D4665F52}" srcOrd="4" destOrd="0" presId="urn:microsoft.com/office/officeart/2005/8/layout/lProcess1"/>
    <dgm:cxn modelId="{3AD86C57-3458-4799-B728-DFE1C2E7CB76}" type="presParOf" srcId="{9F7EEBA0-8A0C-478E-82FF-41613FECB4A7}" destId="{0D62CE78-3C3B-4D1F-965E-2A466D4E353D}" srcOrd="5" destOrd="0" presId="urn:microsoft.com/office/officeart/2005/8/layout/lProcess1"/>
    <dgm:cxn modelId="{9DF85914-4E5C-4D36-84FE-FA9FFB2F3345}" type="presParOf" srcId="{9F7EEBA0-8A0C-478E-82FF-41613FECB4A7}" destId="{436BFF00-0653-4E28-B38A-8E5887C9504D}" srcOrd="6" destOrd="0" presId="urn:microsoft.com/office/officeart/2005/8/layout/lProcess1"/>
    <dgm:cxn modelId="{C6E07B3A-218C-4EA8-8F09-3AB511830510}" type="presParOf" srcId="{79C61A79-FB51-46EE-AC1E-143640CF9D88}" destId="{24A6A2AC-D17D-49B1-80E5-CCA6122CCA5A}" srcOrd="5" destOrd="0" presId="urn:microsoft.com/office/officeart/2005/8/layout/lProcess1"/>
    <dgm:cxn modelId="{C3DAE795-5D56-4C59-8867-1736F634A03F}" type="presParOf" srcId="{79C61A79-FB51-46EE-AC1E-143640CF9D88}" destId="{BB6AB761-6ADB-443A-9202-FE3C3B45026B}" srcOrd="6" destOrd="0" presId="urn:microsoft.com/office/officeart/2005/8/layout/lProcess1"/>
    <dgm:cxn modelId="{5223A368-5972-4E8C-820D-CDFD61443726}" type="presParOf" srcId="{BB6AB761-6ADB-443A-9202-FE3C3B45026B}" destId="{B6643EF8-8C48-41B8-B54F-41FEE551CA29}" srcOrd="0" destOrd="0" presId="urn:microsoft.com/office/officeart/2005/8/layout/lProcess1"/>
    <dgm:cxn modelId="{FF579183-890E-4B5D-AF81-1B70F108F57F}" type="presParOf" srcId="{BB6AB761-6ADB-443A-9202-FE3C3B45026B}" destId="{3FEAB3E0-4E72-4B9E-A8DD-526F2EA51ED8}" srcOrd="1" destOrd="0" presId="urn:microsoft.com/office/officeart/2005/8/layout/lProcess1"/>
    <dgm:cxn modelId="{26C31D19-6554-4654-8368-B4893D4F495B}" type="presParOf" srcId="{BB6AB761-6ADB-443A-9202-FE3C3B45026B}" destId="{95FF51D3-0AA8-4BEA-9592-4060F82CDD02}" srcOrd="2" destOrd="0" presId="urn:microsoft.com/office/officeart/2005/8/layout/lProcess1"/>
    <dgm:cxn modelId="{F3163243-2417-4E74-A1A8-0A3939593156}" type="presParOf" srcId="{BB6AB761-6ADB-443A-9202-FE3C3B45026B}" destId="{2318A8E6-6CE9-43D3-91F9-25E343827587}" srcOrd="3" destOrd="0" presId="urn:microsoft.com/office/officeart/2005/8/layout/lProcess1"/>
    <dgm:cxn modelId="{17266AF5-32B7-445F-90F2-BB8451C032BC}" type="presParOf" srcId="{BB6AB761-6ADB-443A-9202-FE3C3B45026B}" destId="{EA701DC0-559E-44B2-A9A0-8D9F28E36818}" srcOrd="4" destOrd="0" presId="urn:microsoft.com/office/officeart/2005/8/layout/lProcess1"/>
    <dgm:cxn modelId="{3FF4FB30-D034-42AA-81B3-F44A093C81C6}" type="presParOf" srcId="{BB6AB761-6ADB-443A-9202-FE3C3B45026B}" destId="{F67C5F3D-1CEF-43BD-93AC-70B57B53F232}" srcOrd="5" destOrd="0" presId="urn:microsoft.com/office/officeart/2005/8/layout/lProcess1"/>
    <dgm:cxn modelId="{1A76EB0F-9F6B-4EF1-9477-EC567C832C6D}" type="presParOf" srcId="{BB6AB761-6ADB-443A-9202-FE3C3B45026B}" destId="{83D3B7DA-9840-4FF1-AB7E-6B162C4B4CB6}" srcOrd="6"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CD8A4-D3A1-4862-8FBC-6EB9A230709E}"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F289BA4-3104-4DBB-913E-5D78E48DFB71}">
      <dgm:prSet phldrT="[Text]"/>
      <dgm:spPr>
        <a:ln>
          <a:solidFill>
            <a:schemeClr val="accent3">
              <a:lumMod val="75000"/>
            </a:schemeClr>
          </a:solidFill>
        </a:ln>
      </dgm:spPr>
      <dgm:t>
        <a:bodyPr/>
        <a:lstStyle/>
        <a:p>
          <a:pPr algn="ctr" rtl="0"/>
          <a:r>
            <a:rPr lang="en-US" b="1">
              <a:latin typeface="Calibri Light" panose="020F0302020204030204"/>
            </a:rPr>
            <a:t>Kick-off Session</a:t>
          </a:r>
          <a:r>
            <a:rPr lang="en-US" b="1"/>
            <a:t>: Fall 2024</a:t>
          </a:r>
        </a:p>
        <a:p>
          <a:pPr algn="ctr" rtl="0"/>
          <a:r>
            <a:rPr lang="en-US" b="0"/>
            <a:t>One In-Person CoP Session</a:t>
          </a:r>
          <a:r>
            <a:rPr lang="en-US" b="0">
              <a:latin typeface="Calibri Light" panose="020F0302020204030204"/>
            </a:rPr>
            <a:t> </a:t>
          </a:r>
          <a:endParaRPr lang="en-US" b="0"/>
        </a:p>
        <a:p>
          <a:pPr algn="ctr"/>
          <a:r>
            <a:rPr lang="en-US" b="0" err="1"/>
            <a:t>EdTrust</a:t>
          </a:r>
          <a:r>
            <a:rPr lang="en-US" b="0"/>
            <a:t>—West Equity Forum on Monday, September 23, 2024, in Oakland, CA</a:t>
          </a:r>
        </a:p>
      </dgm:t>
    </dgm:pt>
    <dgm:pt modelId="{09B91ECE-8800-4E62-83A4-90FB25427F7C}" type="parTrans" cxnId="{8D04DA87-F5D3-470C-A2BC-693CFE9CAE13}">
      <dgm:prSet/>
      <dgm:spPr/>
      <dgm:t>
        <a:bodyPr/>
        <a:lstStyle/>
        <a:p>
          <a:endParaRPr lang="en-US"/>
        </a:p>
      </dgm:t>
    </dgm:pt>
    <dgm:pt modelId="{68C6F7B7-737A-47C6-A403-4525D3F17DA2}" type="sibTrans" cxnId="{8D04DA87-F5D3-470C-A2BC-693CFE9CAE13}">
      <dgm:prSet/>
      <dgm:spPr/>
      <dgm:t>
        <a:bodyPr/>
        <a:lstStyle/>
        <a:p>
          <a:endParaRPr lang="en-US"/>
        </a:p>
      </dgm:t>
    </dgm:pt>
    <dgm:pt modelId="{C7D77739-D644-418A-BC56-4F3296C0B10F}" type="pres">
      <dgm:prSet presAssocID="{799CD8A4-D3A1-4862-8FBC-6EB9A230709E}" presName="diagram" presStyleCnt="0">
        <dgm:presLayoutVars>
          <dgm:dir/>
          <dgm:resizeHandles val="exact"/>
        </dgm:presLayoutVars>
      </dgm:prSet>
      <dgm:spPr/>
    </dgm:pt>
    <dgm:pt modelId="{6817E6E8-7AD0-4AD7-8374-50928A419F29}" type="pres">
      <dgm:prSet presAssocID="{DF289BA4-3104-4DBB-913E-5D78E48DFB71}" presName="node" presStyleLbl="node1" presStyleIdx="0" presStyleCnt="1" custLinFactNeighborY="-218">
        <dgm:presLayoutVars>
          <dgm:bulletEnabled val="1"/>
        </dgm:presLayoutVars>
      </dgm:prSet>
      <dgm:spPr/>
    </dgm:pt>
  </dgm:ptLst>
  <dgm:cxnLst>
    <dgm:cxn modelId="{896F162C-1F2C-4D4C-A0FB-FBB531514CD1}" type="presOf" srcId="{DF289BA4-3104-4DBB-913E-5D78E48DFB71}" destId="{6817E6E8-7AD0-4AD7-8374-50928A419F29}" srcOrd="0" destOrd="0" presId="urn:microsoft.com/office/officeart/2005/8/layout/default"/>
    <dgm:cxn modelId="{EB914950-F546-4CD7-B369-348C608D2603}" type="presOf" srcId="{799CD8A4-D3A1-4862-8FBC-6EB9A230709E}" destId="{C7D77739-D644-418A-BC56-4F3296C0B10F}" srcOrd="0" destOrd="0" presId="urn:microsoft.com/office/officeart/2005/8/layout/default"/>
    <dgm:cxn modelId="{8D04DA87-F5D3-470C-A2BC-693CFE9CAE13}" srcId="{799CD8A4-D3A1-4862-8FBC-6EB9A230709E}" destId="{DF289BA4-3104-4DBB-913E-5D78E48DFB71}" srcOrd="0" destOrd="0" parTransId="{09B91ECE-8800-4E62-83A4-90FB25427F7C}" sibTransId="{68C6F7B7-737A-47C6-A403-4525D3F17DA2}"/>
    <dgm:cxn modelId="{94C6FA6C-B3CB-4AAA-8C86-E29825604A33}" type="presParOf" srcId="{C7D77739-D644-418A-BC56-4F3296C0B10F}" destId="{6817E6E8-7AD0-4AD7-8374-50928A419F29}"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DFE734-E5DC-47E5-BCC2-A2BDFD4166D3}"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n-US"/>
        </a:p>
      </dgm:t>
    </dgm:pt>
    <dgm:pt modelId="{68440F38-6E9C-4A3F-B682-DEEAFB0AFEE5}">
      <dgm:prSet phldrT="[Text]" custT="1"/>
      <dgm:spPr/>
      <dgm:t>
        <a:bodyPr/>
        <a:lstStyle/>
        <a:p>
          <a:r>
            <a:rPr lang="en-US" sz="3000"/>
            <a:t>3 Virtual CoP Sessions</a:t>
          </a:r>
        </a:p>
      </dgm:t>
    </dgm:pt>
    <dgm:pt modelId="{CFBA278D-57DA-4BFB-8763-4EA68C8E3308}" type="parTrans" cxnId="{3650066C-1408-477E-AF82-47B4BDEA7152}">
      <dgm:prSet/>
      <dgm:spPr/>
      <dgm:t>
        <a:bodyPr/>
        <a:lstStyle/>
        <a:p>
          <a:endParaRPr lang="en-US"/>
        </a:p>
      </dgm:t>
    </dgm:pt>
    <dgm:pt modelId="{D47C9CDE-15AC-4640-9C48-50220A9F7A94}" type="sibTrans" cxnId="{3650066C-1408-477E-AF82-47B4BDEA7152}">
      <dgm:prSet/>
      <dgm:spPr/>
      <dgm:t>
        <a:bodyPr/>
        <a:lstStyle/>
        <a:p>
          <a:endParaRPr lang="en-US"/>
        </a:p>
      </dgm:t>
    </dgm:pt>
    <dgm:pt modelId="{DD2A256F-D79F-48B0-A2AF-36E2B3C5F0C8}">
      <dgm:prSet phldrT="[Text]" custT="1"/>
      <dgm:spPr/>
      <dgm:t>
        <a:bodyPr/>
        <a:lstStyle/>
        <a:p>
          <a:r>
            <a:rPr lang="en-US" sz="1800"/>
            <a:t>Through October 2024 to December 2024</a:t>
          </a:r>
        </a:p>
      </dgm:t>
    </dgm:pt>
    <dgm:pt modelId="{816E1F83-A144-49A8-AF58-ABB593214049}" type="parTrans" cxnId="{E54732FF-898B-4A17-BBC0-02CCD9748B27}">
      <dgm:prSet/>
      <dgm:spPr/>
      <dgm:t>
        <a:bodyPr/>
        <a:lstStyle/>
        <a:p>
          <a:endParaRPr lang="en-US"/>
        </a:p>
      </dgm:t>
    </dgm:pt>
    <dgm:pt modelId="{CF602CA5-3D96-4A9C-A362-160CE0977877}" type="sibTrans" cxnId="{E54732FF-898B-4A17-BBC0-02CCD9748B27}">
      <dgm:prSet/>
      <dgm:spPr/>
      <dgm:t>
        <a:bodyPr/>
        <a:lstStyle/>
        <a:p>
          <a:endParaRPr lang="en-US"/>
        </a:p>
      </dgm:t>
    </dgm:pt>
    <dgm:pt modelId="{D7A757E7-2901-49C2-8E1F-8B13DB65253B}">
      <dgm:prSet phldrT="[Text]" custT="1"/>
      <dgm:spPr/>
      <dgm:t>
        <a:bodyPr/>
        <a:lstStyle/>
        <a:p>
          <a:pPr rtl="0"/>
          <a:r>
            <a:rPr lang="en-US" sz="1800"/>
            <a:t>Approx. 2 hours, monthly sessions</a:t>
          </a:r>
          <a:r>
            <a:rPr lang="en-US" sz="1800">
              <a:latin typeface="Calibri Light" panose="020F0302020204030204"/>
            </a:rPr>
            <a:t> </a:t>
          </a:r>
          <a:endParaRPr lang="en-US" sz="1800"/>
        </a:p>
      </dgm:t>
    </dgm:pt>
    <dgm:pt modelId="{FAB10F4A-0B02-426A-9483-4DDD3C862E24}" type="parTrans" cxnId="{5D29B54C-64FA-4C66-BB1F-1E77BDB3B35D}">
      <dgm:prSet/>
      <dgm:spPr/>
      <dgm:t>
        <a:bodyPr/>
        <a:lstStyle/>
        <a:p>
          <a:endParaRPr lang="en-US"/>
        </a:p>
      </dgm:t>
    </dgm:pt>
    <dgm:pt modelId="{51AAD986-CC08-4939-8452-2F0349379D94}" type="sibTrans" cxnId="{5D29B54C-64FA-4C66-BB1F-1E77BDB3B35D}">
      <dgm:prSet/>
      <dgm:spPr/>
      <dgm:t>
        <a:bodyPr/>
        <a:lstStyle/>
        <a:p>
          <a:endParaRPr lang="en-US"/>
        </a:p>
      </dgm:t>
    </dgm:pt>
    <dgm:pt modelId="{F6A71B04-91FD-4674-9B0C-C4E8B8565D17}">
      <dgm:prSet phldrT="[Text]" custT="1"/>
      <dgm:spPr/>
      <dgm:t>
        <a:bodyPr/>
        <a:lstStyle/>
        <a:p>
          <a:pPr rtl="0"/>
          <a:r>
            <a:rPr lang="en-US" sz="1800">
              <a:solidFill>
                <a:schemeClr val="tx1"/>
              </a:solidFill>
            </a:rPr>
            <a:t>Will include</a:t>
          </a:r>
          <a:r>
            <a:rPr lang="en-US" sz="1800">
              <a:solidFill>
                <a:schemeClr val="tx1"/>
              </a:solidFill>
              <a:latin typeface="Calibri Light" panose="020F0302020204030204"/>
            </a:rPr>
            <a:t> </a:t>
          </a:r>
          <a:r>
            <a:rPr lang="en" sz="1800">
              <a:solidFill>
                <a:schemeClr val="tx1"/>
              </a:solidFill>
              <a:latin typeface="Calibri Light"/>
              <a:cs typeface="Calibri"/>
            </a:rPr>
            <a:t>root cause analysis, developing a Blueprint for Equity Action Plan, analysis through an equity lens, and presentations of Plans.</a:t>
          </a:r>
        </a:p>
      </dgm:t>
    </dgm:pt>
    <dgm:pt modelId="{0F2940BE-8608-41D6-AC02-2695E9F95EF7}" type="parTrans" cxnId="{12421E8E-7C16-48E9-9A9D-E9305FADBA46}">
      <dgm:prSet/>
      <dgm:spPr/>
      <dgm:t>
        <a:bodyPr/>
        <a:lstStyle/>
        <a:p>
          <a:endParaRPr lang="en-US"/>
        </a:p>
      </dgm:t>
    </dgm:pt>
    <dgm:pt modelId="{2782E55E-11C1-4E3F-AD4D-77B1EC164AC7}" type="sibTrans" cxnId="{12421E8E-7C16-48E9-9A9D-E9305FADBA46}">
      <dgm:prSet/>
      <dgm:spPr/>
      <dgm:t>
        <a:bodyPr/>
        <a:lstStyle/>
        <a:p>
          <a:endParaRPr lang="en-US"/>
        </a:p>
      </dgm:t>
    </dgm:pt>
    <dgm:pt modelId="{132F3C09-3B39-4BAE-A592-7531A25D3B5A}">
      <dgm:prSet phldrT="[Text]" custT="1"/>
      <dgm:spPr/>
      <dgm:t>
        <a:bodyPr/>
        <a:lstStyle/>
        <a:p>
          <a:r>
            <a:rPr lang="en-US" sz="3000"/>
            <a:t>1 In-person CoP Session</a:t>
          </a:r>
        </a:p>
      </dgm:t>
    </dgm:pt>
    <dgm:pt modelId="{16B5A3E7-4C76-4FDC-96F0-BFA69AD62FD4}" type="parTrans" cxnId="{4C71799E-827E-4003-9F5E-B275E25EBC4C}">
      <dgm:prSet/>
      <dgm:spPr/>
      <dgm:t>
        <a:bodyPr/>
        <a:lstStyle/>
        <a:p>
          <a:endParaRPr lang="en-US"/>
        </a:p>
      </dgm:t>
    </dgm:pt>
    <dgm:pt modelId="{F18E011F-28F7-447E-AD39-2C8169AD95F5}" type="sibTrans" cxnId="{4C71799E-827E-4003-9F5E-B275E25EBC4C}">
      <dgm:prSet/>
      <dgm:spPr/>
      <dgm:t>
        <a:bodyPr/>
        <a:lstStyle/>
        <a:p>
          <a:endParaRPr lang="en-US"/>
        </a:p>
      </dgm:t>
    </dgm:pt>
    <dgm:pt modelId="{CCAB3A5B-D3AA-4D3B-A1D3-7B8E24A2C59F}">
      <dgm:prSet phldrT="[Text]" custT="1"/>
      <dgm:spPr/>
      <dgm:t>
        <a:bodyPr/>
        <a:lstStyle/>
        <a:p>
          <a:r>
            <a:rPr lang="en-US" sz="1800"/>
            <a:t>September 23, 2024</a:t>
          </a:r>
        </a:p>
      </dgm:t>
    </dgm:pt>
    <dgm:pt modelId="{737905A7-8F47-403F-A632-C38C2D7E8D89}" type="parTrans" cxnId="{DA16D855-2A76-4D75-B740-E56905138EE6}">
      <dgm:prSet/>
      <dgm:spPr/>
      <dgm:t>
        <a:bodyPr/>
        <a:lstStyle/>
        <a:p>
          <a:endParaRPr lang="en-US"/>
        </a:p>
      </dgm:t>
    </dgm:pt>
    <dgm:pt modelId="{E6E8F90D-9CE3-4DE4-9A0D-59765B239FDA}" type="sibTrans" cxnId="{DA16D855-2A76-4D75-B740-E56905138EE6}">
      <dgm:prSet/>
      <dgm:spPr/>
      <dgm:t>
        <a:bodyPr/>
        <a:lstStyle/>
        <a:p>
          <a:endParaRPr lang="en-US"/>
        </a:p>
      </dgm:t>
    </dgm:pt>
    <dgm:pt modelId="{CC23C84A-DC0B-433A-A757-146AF212C790}">
      <dgm:prSet custT="1"/>
      <dgm:spPr/>
      <dgm:t>
        <a:bodyPr/>
        <a:lstStyle/>
        <a:p>
          <a:r>
            <a:rPr lang="en-US" sz="1800"/>
            <a:t>Approx. 3 hours</a:t>
          </a:r>
        </a:p>
      </dgm:t>
    </dgm:pt>
    <dgm:pt modelId="{150647C0-2913-4D94-8400-F61655A5DACA}" type="parTrans" cxnId="{701AF82F-6B57-4570-A3E6-F6D3D59FBA8A}">
      <dgm:prSet/>
      <dgm:spPr/>
      <dgm:t>
        <a:bodyPr/>
        <a:lstStyle/>
        <a:p>
          <a:endParaRPr lang="en-US"/>
        </a:p>
      </dgm:t>
    </dgm:pt>
    <dgm:pt modelId="{43EF1D16-CDE8-4580-A942-BACD6D5177DC}" type="sibTrans" cxnId="{701AF82F-6B57-4570-A3E6-F6D3D59FBA8A}">
      <dgm:prSet/>
      <dgm:spPr/>
      <dgm:t>
        <a:bodyPr/>
        <a:lstStyle/>
        <a:p>
          <a:endParaRPr lang="en-US"/>
        </a:p>
      </dgm:t>
    </dgm:pt>
    <dgm:pt modelId="{02EC1139-1005-4EDA-BB8D-DA4B4D251F33}">
      <dgm:prSet custT="1"/>
      <dgm:spPr/>
      <dgm:t>
        <a:bodyPr/>
        <a:lstStyle/>
        <a:p>
          <a:pPr rtl="0"/>
          <a:r>
            <a:rPr lang="en-US" sz="1800">
              <a:solidFill>
                <a:schemeClr val="tx1"/>
              </a:solidFill>
            </a:rPr>
            <a:t>Will include</a:t>
          </a:r>
          <a:r>
            <a:rPr lang="en-US" sz="1800">
              <a:solidFill>
                <a:schemeClr val="tx1"/>
              </a:solidFill>
              <a:latin typeface="Calibri Light" panose="020F0302020204030204"/>
            </a:rPr>
            <a:t> </a:t>
          </a:r>
          <a:r>
            <a:rPr lang="en-US" sz="1800">
              <a:solidFill>
                <a:schemeClr val="tx1"/>
              </a:solidFill>
              <a:latin typeface="Calibri Light"/>
              <a:cs typeface="Calibri"/>
            </a:rPr>
            <a:t>data coaching, analyzing college data, articulating a problem of practice, and understanding the self in relation to the problem. </a:t>
          </a:r>
        </a:p>
      </dgm:t>
    </dgm:pt>
    <dgm:pt modelId="{10C2BC40-EA7E-4371-9E7C-F08539EC5F46}" type="parTrans" cxnId="{8E53B64E-2DE0-46FB-AEBA-522E77ED6AEC}">
      <dgm:prSet/>
      <dgm:spPr/>
      <dgm:t>
        <a:bodyPr/>
        <a:lstStyle/>
        <a:p>
          <a:endParaRPr lang="en-US"/>
        </a:p>
      </dgm:t>
    </dgm:pt>
    <dgm:pt modelId="{8EE9243A-0A25-4A2C-B76F-187069484804}" type="sibTrans" cxnId="{8E53B64E-2DE0-46FB-AEBA-522E77ED6AEC}">
      <dgm:prSet/>
      <dgm:spPr/>
      <dgm:t>
        <a:bodyPr/>
        <a:lstStyle/>
        <a:p>
          <a:endParaRPr lang="en-US"/>
        </a:p>
      </dgm:t>
    </dgm:pt>
    <dgm:pt modelId="{586DB57D-51E1-4398-AA53-2678F6657879}" type="pres">
      <dgm:prSet presAssocID="{19DFE734-E5DC-47E5-BCC2-A2BDFD4166D3}" presName="Name0" presStyleCnt="0">
        <dgm:presLayoutVars>
          <dgm:dir/>
          <dgm:animLvl val="lvl"/>
          <dgm:resizeHandles/>
        </dgm:presLayoutVars>
      </dgm:prSet>
      <dgm:spPr/>
    </dgm:pt>
    <dgm:pt modelId="{C4F4BFF2-F5DF-48D2-9C7C-3CEB7F025662}" type="pres">
      <dgm:prSet presAssocID="{132F3C09-3B39-4BAE-A592-7531A25D3B5A}" presName="linNode" presStyleCnt="0"/>
      <dgm:spPr/>
    </dgm:pt>
    <dgm:pt modelId="{C9290640-6324-4A78-9D98-46CE586B177E}" type="pres">
      <dgm:prSet presAssocID="{132F3C09-3B39-4BAE-A592-7531A25D3B5A}" presName="parentShp" presStyleLbl="node1" presStyleIdx="0" presStyleCnt="2">
        <dgm:presLayoutVars>
          <dgm:bulletEnabled val="1"/>
        </dgm:presLayoutVars>
      </dgm:prSet>
      <dgm:spPr/>
    </dgm:pt>
    <dgm:pt modelId="{399A1AC9-11FB-4D85-A0A5-CD836C7DC8F9}" type="pres">
      <dgm:prSet presAssocID="{132F3C09-3B39-4BAE-A592-7531A25D3B5A}" presName="childShp" presStyleLbl="bgAccFollowNode1" presStyleIdx="0" presStyleCnt="2">
        <dgm:presLayoutVars>
          <dgm:bulletEnabled val="1"/>
        </dgm:presLayoutVars>
      </dgm:prSet>
      <dgm:spPr/>
    </dgm:pt>
    <dgm:pt modelId="{31CD1D0E-BFAA-462D-AAE2-A845F2B19D5E}" type="pres">
      <dgm:prSet presAssocID="{F18E011F-28F7-447E-AD39-2C8169AD95F5}" presName="spacing" presStyleCnt="0"/>
      <dgm:spPr/>
    </dgm:pt>
    <dgm:pt modelId="{31A27029-3F34-4215-BF3F-F0A3DFCD4DB0}" type="pres">
      <dgm:prSet presAssocID="{68440F38-6E9C-4A3F-B682-DEEAFB0AFEE5}" presName="linNode" presStyleCnt="0"/>
      <dgm:spPr/>
    </dgm:pt>
    <dgm:pt modelId="{9878EC8E-B0BA-4A56-B2D0-8F1A988A527B}" type="pres">
      <dgm:prSet presAssocID="{68440F38-6E9C-4A3F-B682-DEEAFB0AFEE5}" presName="parentShp" presStyleLbl="node1" presStyleIdx="1" presStyleCnt="2">
        <dgm:presLayoutVars>
          <dgm:bulletEnabled val="1"/>
        </dgm:presLayoutVars>
      </dgm:prSet>
      <dgm:spPr/>
    </dgm:pt>
    <dgm:pt modelId="{7957714B-9DAA-41C4-B86F-197A92283A4C}" type="pres">
      <dgm:prSet presAssocID="{68440F38-6E9C-4A3F-B682-DEEAFB0AFEE5}" presName="childShp" presStyleLbl="bgAccFollowNode1" presStyleIdx="1" presStyleCnt="2">
        <dgm:presLayoutVars>
          <dgm:bulletEnabled val="1"/>
        </dgm:presLayoutVars>
      </dgm:prSet>
      <dgm:spPr/>
    </dgm:pt>
  </dgm:ptLst>
  <dgm:cxnLst>
    <dgm:cxn modelId="{C607C813-01EB-4196-9DDC-80C6BCF4FF9C}" type="presOf" srcId="{CC23C84A-DC0B-433A-A757-146AF212C790}" destId="{399A1AC9-11FB-4D85-A0A5-CD836C7DC8F9}" srcOrd="0" destOrd="1" presId="urn:microsoft.com/office/officeart/2005/8/layout/vList6"/>
    <dgm:cxn modelId="{95A30424-7ED2-4931-A52C-9E218F52DA52}" type="presOf" srcId="{19DFE734-E5DC-47E5-BCC2-A2BDFD4166D3}" destId="{586DB57D-51E1-4398-AA53-2678F6657879}" srcOrd="0" destOrd="0" presId="urn:microsoft.com/office/officeart/2005/8/layout/vList6"/>
    <dgm:cxn modelId="{30BBE627-E645-4E5A-BE37-4E018E4BB4A1}" type="presOf" srcId="{02EC1139-1005-4EDA-BB8D-DA4B4D251F33}" destId="{399A1AC9-11FB-4D85-A0A5-CD836C7DC8F9}" srcOrd="0" destOrd="2" presId="urn:microsoft.com/office/officeart/2005/8/layout/vList6"/>
    <dgm:cxn modelId="{C0A2342B-F089-4CFB-96DB-824F53802FDB}" type="presOf" srcId="{CCAB3A5B-D3AA-4D3B-A1D3-7B8E24A2C59F}" destId="{399A1AC9-11FB-4D85-A0A5-CD836C7DC8F9}" srcOrd="0" destOrd="0" presId="urn:microsoft.com/office/officeart/2005/8/layout/vList6"/>
    <dgm:cxn modelId="{46083B2C-717E-42B4-B1EB-64C23943E205}" type="presOf" srcId="{F6A71B04-91FD-4674-9B0C-C4E8B8565D17}" destId="{7957714B-9DAA-41C4-B86F-197A92283A4C}" srcOrd="0" destOrd="2" presId="urn:microsoft.com/office/officeart/2005/8/layout/vList6"/>
    <dgm:cxn modelId="{701AF82F-6B57-4570-A3E6-F6D3D59FBA8A}" srcId="{132F3C09-3B39-4BAE-A592-7531A25D3B5A}" destId="{CC23C84A-DC0B-433A-A757-146AF212C790}" srcOrd="1" destOrd="0" parTransId="{150647C0-2913-4D94-8400-F61655A5DACA}" sibTransId="{43EF1D16-CDE8-4580-A942-BACD6D5177DC}"/>
    <dgm:cxn modelId="{6B126269-E143-475C-A6EE-F89743AF1A3F}" type="presOf" srcId="{DD2A256F-D79F-48B0-A2AF-36E2B3C5F0C8}" destId="{7957714B-9DAA-41C4-B86F-197A92283A4C}" srcOrd="0" destOrd="0" presId="urn:microsoft.com/office/officeart/2005/8/layout/vList6"/>
    <dgm:cxn modelId="{3650066C-1408-477E-AF82-47B4BDEA7152}" srcId="{19DFE734-E5DC-47E5-BCC2-A2BDFD4166D3}" destId="{68440F38-6E9C-4A3F-B682-DEEAFB0AFEE5}" srcOrd="1" destOrd="0" parTransId="{CFBA278D-57DA-4BFB-8763-4EA68C8E3308}" sibTransId="{D47C9CDE-15AC-4640-9C48-50220A9F7A94}"/>
    <dgm:cxn modelId="{5D29B54C-64FA-4C66-BB1F-1E77BDB3B35D}" srcId="{68440F38-6E9C-4A3F-B682-DEEAFB0AFEE5}" destId="{D7A757E7-2901-49C2-8E1F-8B13DB65253B}" srcOrd="1" destOrd="0" parTransId="{FAB10F4A-0B02-426A-9483-4DDD3C862E24}" sibTransId="{51AAD986-CC08-4939-8452-2F0349379D94}"/>
    <dgm:cxn modelId="{8E53B64E-2DE0-46FB-AEBA-522E77ED6AEC}" srcId="{132F3C09-3B39-4BAE-A592-7531A25D3B5A}" destId="{02EC1139-1005-4EDA-BB8D-DA4B4D251F33}" srcOrd="2" destOrd="0" parTransId="{10C2BC40-EA7E-4371-9E7C-F08539EC5F46}" sibTransId="{8EE9243A-0A25-4A2C-B76F-187069484804}"/>
    <dgm:cxn modelId="{DA16D855-2A76-4D75-B740-E56905138EE6}" srcId="{132F3C09-3B39-4BAE-A592-7531A25D3B5A}" destId="{CCAB3A5B-D3AA-4D3B-A1D3-7B8E24A2C59F}" srcOrd="0" destOrd="0" parTransId="{737905A7-8F47-403F-A632-C38C2D7E8D89}" sibTransId="{E6E8F90D-9CE3-4DE4-9A0D-59765B239FDA}"/>
    <dgm:cxn modelId="{12421E8E-7C16-48E9-9A9D-E9305FADBA46}" srcId="{68440F38-6E9C-4A3F-B682-DEEAFB0AFEE5}" destId="{F6A71B04-91FD-4674-9B0C-C4E8B8565D17}" srcOrd="2" destOrd="0" parTransId="{0F2940BE-8608-41D6-AC02-2695E9F95EF7}" sibTransId="{2782E55E-11C1-4E3F-AD4D-77B1EC164AC7}"/>
    <dgm:cxn modelId="{EBC17192-5FF6-4202-8516-ECA2496DD1B6}" type="presOf" srcId="{68440F38-6E9C-4A3F-B682-DEEAFB0AFEE5}" destId="{9878EC8E-B0BA-4A56-B2D0-8F1A988A527B}" srcOrd="0" destOrd="0" presId="urn:microsoft.com/office/officeart/2005/8/layout/vList6"/>
    <dgm:cxn modelId="{4C71799E-827E-4003-9F5E-B275E25EBC4C}" srcId="{19DFE734-E5DC-47E5-BCC2-A2BDFD4166D3}" destId="{132F3C09-3B39-4BAE-A592-7531A25D3B5A}" srcOrd="0" destOrd="0" parTransId="{16B5A3E7-4C76-4FDC-96F0-BFA69AD62FD4}" sibTransId="{F18E011F-28F7-447E-AD39-2C8169AD95F5}"/>
    <dgm:cxn modelId="{337A81C2-F895-4942-ABB1-96B75FC1A0DD}" type="presOf" srcId="{132F3C09-3B39-4BAE-A592-7531A25D3B5A}" destId="{C9290640-6324-4A78-9D98-46CE586B177E}" srcOrd="0" destOrd="0" presId="urn:microsoft.com/office/officeart/2005/8/layout/vList6"/>
    <dgm:cxn modelId="{56AD40C7-8C34-4E10-8A7B-23FA158CDB16}" type="presOf" srcId="{D7A757E7-2901-49C2-8E1F-8B13DB65253B}" destId="{7957714B-9DAA-41C4-B86F-197A92283A4C}" srcOrd="0" destOrd="1" presId="urn:microsoft.com/office/officeart/2005/8/layout/vList6"/>
    <dgm:cxn modelId="{E54732FF-898B-4A17-BBC0-02CCD9748B27}" srcId="{68440F38-6E9C-4A3F-B682-DEEAFB0AFEE5}" destId="{DD2A256F-D79F-48B0-A2AF-36E2B3C5F0C8}" srcOrd="0" destOrd="0" parTransId="{816E1F83-A144-49A8-AF58-ABB593214049}" sibTransId="{CF602CA5-3D96-4A9C-A362-160CE0977877}"/>
    <dgm:cxn modelId="{B9FEB96D-683B-4E74-9138-D840A57915BF}" type="presParOf" srcId="{586DB57D-51E1-4398-AA53-2678F6657879}" destId="{C4F4BFF2-F5DF-48D2-9C7C-3CEB7F025662}" srcOrd="0" destOrd="0" presId="urn:microsoft.com/office/officeart/2005/8/layout/vList6"/>
    <dgm:cxn modelId="{12A5E92C-255B-4F88-8718-564967BABF91}" type="presParOf" srcId="{C4F4BFF2-F5DF-48D2-9C7C-3CEB7F025662}" destId="{C9290640-6324-4A78-9D98-46CE586B177E}" srcOrd="0" destOrd="0" presId="urn:microsoft.com/office/officeart/2005/8/layout/vList6"/>
    <dgm:cxn modelId="{D9991245-DEC5-472C-A01D-D8C747BA5765}" type="presParOf" srcId="{C4F4BFF2-F5DF-48D2-9C7C-3CEB7F025662}" destId="{399A1AC9-11FB-4D85-A0A5-CD836C7DC8F9}" srcOrd="1" destOrd="0" presId="urn:microsoft.com/office/officeart/2005/8/layout/vList6"/>
    <dgm:cxn modelId="{E1CE386D-6FCB-4D1C-A177-EEF74BC38753}" type="presParOf" srcId="{586DB57D-51E1-4398-AA53-2678F6657879}" destId="{31CD1D0E-BFAA-462D-AAE2-A845F2B19D5E}" srcOrd="1" destOrd="0" presId="urn:microsoft.com/office/officeart/2005/8/layout/vList6"/>
    <dgm:cxn modelId="{FB0CC461-51EE-4870-BF72-8CF5CD8F77D9}" type="presParOf" srcId="{586DB57D-51E1-4398-AA53-2678F6657879}" destId="{31A27029-3F34-4215-BF3F-F0A3DFCD4DB0}" srcOrd="2" destOrd="0" presId="urn:microsoft.com/office/officeart/2005/8/layout/vList6"/>
    <dgm:cxn modelId="{9B860039-987B-423D-AFB7-445C9C3FE046}" type="presParOf" srcId="{31A27029-3F34-4215-BF3F-F0A3DFCD4DB0}" destId="{9878EC8E-B0BA-4A56-B2D0-8F1A988A527B}" srcOrd="0" destOrd="0" presId="urn:microsoft.com/office/officeart/2005/8/layout/vList6"/>
    <dgm:cxn modelId="{82BC9607-F2E0-47FA-97C2-59C5BA096938}" type="presParOf" srcId="{31A27029-3F34-4215-BF3F-F0A3DFCD4DB0}" destId="{7957714B-9DAA-41C4-B86F-197A92283A4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785CBB-081D-43EF-9D55-0318C77FB595}" type="doc">
      <dgm:prSet loTypeId="urn:microsoft.com/office/officeart/2005/8/layout/pyramid2" loCatId="pyramid" qsTypeId="urn:microsoft.com/office/officeart/2005/8/quickstyle/simple1" qsCatId="simple" csTypeId="urn:microsoft.com/office/officeart/2005/8/colors/colorful1" csCatId="colorful" phldr="1"/>
      <dgm:spPr/>
    </dgm:pt>
    <dgm:pt modelId="{BE6B74F3-CA85-41B8-9A97-B80A2C30FC98}">
      <dgm:prSet phldrT="[Text]"/>
      <dgm:spPr/>
      <dgm:t>
        <a:bodyPr/>
        <a:lstStyle/>
        <a:p>
          <a:r>
            <a:rPr lang="en-US"/>
            <a:t>Consultation </a:t>
          </a:r>
          <a:r>
            <a:rPr lang="en-US">
              <a:latin typeface="Calibri Light" panose="020F0302020204030204"/>
            </a:rPr>
            <a:t>Office</a:t>
          </a:r>
          <a:r>
            <a:rPr lang="en-US"/>
            <a:t> Hours</a:t>
          </a:r>
        </a:p>
      </dgm:t>
    </dgm:pt>
    <dgm:pt modelId="{40861CD9-99AB-4D7A-A09F-94EEB857749C}" type="parTrans" cxnId="{9CDB1F0E-F949-41B1-A348-606A0C2FC907}">
      <dgm:prSet/>
      <dgm:spPr/>
      <dgm:t>
        <a:bodyPr/>
        <a:lstStyle/>
        <a:p>
          <a:endParaRPr lang="en-US"/>
        </a:p>
      </dgm:t>
    </dgm:pt>
    <dgm:pt modelId="{9C35CBCC-29FF-4899-8C33-3F8D3F99FF96}" type="sibTrans" cxnId="{9CDB1F0E-F949-41B1-A348-606A0C2FC907}">
      <dgm:prSet/>
      <dgm:spPr/>
      <dgm:t>
        <a:bodyPr/>
        <a:lstStyle/>
        <a:p>
          <a:endParaRPr lang="en-US"/>
        </a:p>
      </dgm:t>
    </dgm:pt>
    <dgm:pt modelId="{2C46AB6F-EC1D-402D-B525-90B2CEC595F8}">
      <dgm:prSet phldrT="[Text]"/>
      <dgm:spPr/>
      <dgm:t>
        <a:bodyPr/>
        <a:lstStyle/>
        <a:p>
          <a:pPr>
            <a:lnSpc>
              <a:spcPct val="100000"/>
            </a:lnSpc>
            <a:spcAft>
              <a:spcPts val="0"/>
            </a:spcAft>
          </a:pPr>
          <a:r>
            <a:rPr lang="en-US"/>
            <a:t>Data Collection and Analysis</a:t>
          </a:r>
        </a:p>
      </dgm:t>
    </dgm:pt>
    <dgm:pt modelId="{DB35F400-B382-486D-BCE6-8C02C59C196E}" type="parTrans" cxnId="{E4052FB8-93E0-4C8A-8D40-3FECE4B60A25}">
      <dgm:prSet/>
      <dgm:spPr/>
      <dgm:t>
        <a:bodyPr/>
        <a:lstStyle/>
        <a:p>
          <a:endParaRPr lang="en-US"/>
        </a:p>
      </dgm:t>
    </dgm:pt>
    <dgm:pt modelId="{B6D1711D-7442-4445-A854-047D1B7D3F3E}" type="sibTrans" cxnId="{E4052FB8-93E0-4C8A-8D40-3FECE4B60A25}">
      <dgm:prSet/>
      <dgm:spPr/>
      <dgm:t>
        <a:bodyPr/>
        <a:lstStyle/>
        <a:p>
          <a:endParaRPr lang="en-US"/>
        </a:p>
      </dgm:t>
    </dgm:pt>
    <dgm:pt modelId="{4ED196CB-6D06-4560-92CC-7999EF6EC6B9}">
      <dgm:prSet phldrT="[Text]"/>
      <dgm:spPr/>
      <dgm:t>
        <a:bodyPr/>
        <a:lstStyle/>
        <a:p>
          <a:r>
            <a:rPr lang="en-US"/>
            <a:t>Calibrating Action Plans</a:t>
          </a:r>
        </a:p>
      </dgm:t>
    </dgm:pt>
    <dgm:pt modelId="{6FCF2C68-B2F6-49AA-A8E9-2F686796FDD6}" type="parTrans" cxnId="{623F6438-9C40-41FF-BC5D-432D46A75230}">
      <dgm:prSet/>
      <dgm:spPr/>
      <dgm:t>
        <a:bodyPr/>
        <a:lstStyle/>
        <a:p>
          <a:endParaRPr lang="en-US"/>
        </a:p>
      </dgm:t>
    </dgm:pt>
    <dgm:pt modelId="{610E6E77-44B4-4B5A-B938-39331AEADB14}" type="sibTrans" cxnId="{623F6438-9C40-41FF-BC5D-432D46A75230}">
      <dgm:prSet/>
      <dgm:spPr/>
      <dgm:t>
        <a:bodyPr/>
        <a:lstStyle/>
        <a:p>
          <a:endParaRPr lang="en-US"/>
        </a:p>
      </dgm:t>
    </dgm:pt>
    <dgm:pt modelId="{01356B5D-F0E8-4D86-8F47-8DD883052658}" type="pres">
      <dgm:prSet presAssocID="{A8785CBB-081D-43EF-9D55-0318C77FB595}" presName="compositeShape" presStyleCnt="0">
        <dgm:presLayoutVars>
          <dgm:dir/>
          <dgm:resizeHandles/>
        </dgm:presLayoutVars>
      </dgm:prSet>
      <dgm:spPr/>
    </dgm:pt>
    <dgm:pt modelId="{D889A07A-1AA6-44AB-AB48-F326BCE129C9}" type="pres">
      <dgm:prSet presAssocID="{A8785CBB-081D-43EF-9D55-0318C77FB595}" presName="pyramid" presStyleLbl="node1" presStyleIdx="0" presStyleCnt="1"/>
      <dgm:spPr/>
    </dgm:pt>
    <dgm:pt modelId="{A7595F05-25FD-4EF0-8C21-43A240AF2C2D}" type="pres">
      <dgm:prSet presAssocID="{A8785CBB-081D-43EF-9D55-0318C77FB595}" presName="theList" presStyleCnt="0"/>
      <dgm:spPr/>
    </dgm:pt>
    <dgm:pt modelId="{49ED9E80-5DD2-4A80-8344-5DA0C7D58723}" type="pres">
      <dgm:prSet presAssocID="{BE6B74F3-CA85-41B8-9A97-B80A2C30FC98}" presName="aNode" presStyleLbl="fgAcc1" presStyleIdx="0" presStyleCnt="3">
        <dgm:presLayoutVars>
          <dgm:bulletEnabled val="1"/>
        </dgm:presLayoutVars>
      </dgm:prSet>
      <dgm:spPr/>
    </dgm:pt>
    <dgm:pt modelId="{6124C6D1-BA47-4343-B3B6-0CA729AA909F}" type="pres">
      <dgm:prSet presAssocID="{BE6B74F3-CA85-41B8-9A97-B80A2C30FC98}" presName="aSpace" presStyleCnt="0"/>
      <dgm:spPr/>
    </dgm:pt>
    <dgm:pt modelId="{A789A40B-EC11-441B-8732-F1AD2DA95AFE}" type="pres">
      <dgm:prSet presAssocID="{2C46AB6F-EC1D-402D-B525-90B2CEC595F8}" presName="aNode" presStyleLbl="fgAcc1" presStyleIdx="1" presStyleCnt="3">
        <dgm:presLayoutVars>
          <dgm:bulletEnabled val="1"/>
        </dgm:presLayoutVars>
      </dgm:prSet>
      <dgm:spPr/>
    </dgm:pt>
    <dgm:pt modelId="{2639518E-888D-42D5-8E7C-ACA063F21F3F}" type="pres">
      <dgm:prSet presAssocID="{2C46AB6F-EC1D-402D-B525-90B2CEC595F8}" presName="aSpace" presStyleCnt="0"/>
      <dgm:spPr/>
    </dgm:pt>
    <dgm:pt modelId="{D2FDD70A-545C-4CF9-B3F8-CC9F06AD89EC}" type="pres">
      <dgm:prSet presAssocID="{4ED196CB-6D06-4560-92CC-7999EF6EC6B9}" presName="aNode" presStyleLbl="fgAcc1" presStyleIdx="2" presStyleCnt="3">
        <dgm:presLayoutVars>
          <dgm:bulletEnabled val="1"/>
        </dgm:presLayoutVars>
      </dgm:prSet>
      <dgm:spPr/>
    </dgm:pt>
    <dgm:pt modelId="{FF1AB201-93A9-4D5F-854D-B621B846E584}" type="pres">
      <dgm:prSet presAssocID="{4ED196CB-6D06-4560-92CC-7999EF6EC6B9}" presName="aSpace" presStyleCnt="0"/>
      <dgm:spPr/>
    </dgm:pt>
  </dgm:ptLst>
  <dgm:cxnLst>
    <dgm:cxn modelId="{9CDB1F0E-F949-41B1-A348-606A0C2FC907}" srcId="{A8785CBB-081D-43EF-9D55-0318C77FB595}" destId="{BE6B74F3-CA85-41B8-9A97-B80A2C30FC98}" srcOrd="0" destOrd="0" parTransId="{40861CD9-99AB-4D7A-A09F-94EEB857749C}" sibTransId="{9C35CBCC-29FF-4899-8C33-3F8D3F99FF96}"/>
    <dgm:cxn modelId="{623F6438-9C40-41FF-BC5D-432D46A75230}" srcId="{A8785CBB-081D-43EF-9D55-0318C77FB595}" destId="{4ED196CB-6D06-4560-92CC-7999EF6EC6B9}" srcOrd="2" destOrd="0" parTransId="{6FCF2C68-B2F6-49AA-A8E9-2F686796FDD6}" sibTransId="{610E6E77-44B4-4B5A-B938-39331AEADB14}"/>
    <dgm:cxn modelId="{C0584E49-7A73-4798-A451-128F5010425C}" type="presOf" srcId="{2C46AB6F-EC1D-402D-B525-90B2CEC595F8}" destId="{A789A40B-EC11-441B-8732-F1AD2DA95AFE}" srcOrd="0" destOrd="0" presId="urn:microsoft.com/office/officeart/2005/8/layout/pyramid2"/>
    <dgm:cxn modelId="{4468C675-3CE0-4A49-B4D2-9413F29C187E}" type="presOf" srcId="{A8785CBB-081D-43EF-9D55-0318C77FB595}" destId="{01356B5D-F0E8-4D86-8F47-8DD883052658}" srcOrd="0" destOrd="0" presId="urn:microsoft.com/office/officeart/2005/8/layout/pyramid2"/>
    <dgm:cxn modelId="{DF1AD28F-6AA9-4272-B07F-03665CBC49A0}" type="presOf" srcId="{4ED196CB-6D06-4560-92CC-7999EF6EC6B9}" destId="{D2FDD70A-545C-4CF9-B3F8-CC9F06AD89EC}" srcOrd="0" destOrd="0" presId="urn:microsoft.com/office/officeart/2005/8/layout/pyramid2"/>
    <dgm:cxn modelId="{E4052FB8-93E0-4C8A-8D40-3FECE4B60A25}" srcId="{A8785CBB-081D-43EF-9D55-0318C77FB595}" destId="{2C46AB6F-EC1D-402D-B525-90B2CEC595F8}" srcOrd="1" destOrd="0" parTransId="{DB35F400-B382-486D-BCE6-8C02C59C196E}" sibTransId="{B6D1711D-7442-4445-A854-047D1B7D3F3E}"/>
    <dgm:cxn modelId="{88110AEE-E5FC-4DE9-AFCB-B8E3B7909EBE}" type="presOf" srcId="{BE6B74F3-CA85-41B8-9A97-B80A2C30FC98}" destId="{49ED9E80-5DD2-4A80-8344-5DA0C7D58723}" srcOrd="0" destOrd="0" presId="urn:microsoft.com/office/officeart/2005/8/layout/pyramid2"/>
    <dgm:cxn modelId="{B624BE3A-6FB4-47E7-967D-F587B2E5BB74}" type="presParOf" srcId="{01356B5D-F0E8-4D86-8F47-8DD883052658}" destId="{D889A07A-1AA6-44AB-AB48-F326BCE129C9}" srcOrd="0" destOrd="0" presId="urn:microsoft.com/office/officeart/2005/8/layout/pyramid2"/>
    <dgm:cxn modelId="{214BC08D-63A9-46B3-AEC9-D16E889B3896}" type="presParOf" srcId="{01356B5D-F0E8-4D86-8F47-8DD883052658}" destId="{A7595F05-25FD-4EF0-8C21-43A240AF2C2D}" srcOrd="1" destOrd="0" presId="urn:microsoft.com/office/officeart/2005/8/layout/pyramid2"/>
    <dgm:cxn modelId="{00CCF434-0483-43F4-BA97-5DC3E5A87434}" type="presParOf" srcId="{A7595F05-25FD-4EF0-8C21-43A240AF2C2D}" destId="{49ED9E80-5DD2-4A80-8344-5DA0C7D58723}" srcOrd="0" destOrd="0" presId="urn:microsoft.com/office/officeart/2005/8/layout/pyramid2"/>
    <dgm:cxn modelId="{479CE05D-F390-44FE-85DE-EEF68FDE888D}" type="presParOf" srcId="{A7595F05-25FD-4EF0-8C21-43A240AF2C2D}" destId="{6124C6D1-BA47-4343-B3B6-0CA729AA909F}" srcOrd="1" destOrd="0" presId="urn:microsoft.com/office/officeart/2005/8/layout/pyramid2"/>
    <dgm:cxn modelId="{DEDDA34C-98E5-4B4C-AD04-5F100C8EC7D8}" type="presParOf" srcId="{A7595F05-25FD-4EF0-8C21-43A240AF2C2D}" destId="{A789A40B-EC11-441B-8732-F1AD2DA95AFE}" srcOrd="2" destOrd="0" presId="urn:microsoft.com/office/officeart/2005/8/layout/pyramid2"/>
    <dgm:cxn modelId="{2B96673E-364D-4AC4-8148-882E28E45F76}" type="presParOf" srcId="{A7595F05-25FD-4EF0-8C21-43A240AF2C2D}" destId="{2639518E-888D-42D5-8E7C-ACA063F21F3F}" srcOrd="3" destOrd="0" presId="urn:microsoft.com/office/officeart/2005/8/layout/pyramid2"/>
    <dgm:cxn modelId="{6714AC46-8FC3-420D-AEC4-CFE75357A2F1}" type="presParOf" srcId="{A7595F05-25FD-4EF0-8C21-43A240AF2C2D}" destId="{D2FDD70A-545C-4CF9-B3F8-CC9F06AD89EC}" srcOrd="4" destOrd="0" presId="urn:microsoft.com/office/officeart/2005/8/layout/pyramid2"/>
    <dgm:cxn modelId="{DB637243-B98D-41DA-8FEF-CBDE68E220EB}" type="presParOf" srcId="{A7595F05-25FD-4EF0-8C21-43A240AF2C2D}" destId="{FF1AB201-93A9-4D5F-854D-B621B846E584}"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DFE734-E5DC-47E5-BCC2-A2BDFD4166D3}"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n-US"/>
        </a:p>
      </dgm:t>
    </dgm:pt>
    <dgm:pt modelId="{4F8BBF02-7EC4-4A07-9DE5-7AFAEE3C4851}">
      <dgm:prSet phldrT="[Text]"/>
      <dgm:spPr/>
      <dgm:t>
        <a:bodyPr/>
        <a:lstStyle/>
        <a:p>
          <a:r>
            <a:rPr lang="en-US" b="0"/>
            <a:t>1</a:t>
          </a:r>
          <a:r>
            <a:rPr lang="en-US" b="0" baseline="30000"/>
            <a:t>st</a:t>
          </a:r>
          <a:r>
            <a:rPr lang="en-US" b="0"/>
            <a:t> In-person Implementation </a:t>
          </a:r>
          <a:r>
            <a:rPr lang="en-US" b="0">
              <a:latin typeface="Calibri Light" panose="020F0302020204030204"/>
            </a:rPr>
            <a:t>Institute</a:t>
          </a:r>
          <a:endParaRPr lang="en-US" b="0"/>
        </a:p>
      </dgm:t>
    </dgm:pt>
    <dgm:pt modelId="{4F7F5F56-96EB-4FCE-BE5C-941980E7F33A}" type="parTrans" cxnId="{E9B85BC0-CDE2-4CE1-B4B4-7BEAADC9593A}">
      <dgm:prSet/>
      <dgm:spPr/>
      <dgm:t>
        <a:bodyPr/>
        <a:lstStyle/>
        <a:p>
          <a:endParaRPr lang="en-US"/>
        </a:p>
      </dgm:t>
    </dgm:pt>
    <dgm:pt modelId="{79806749-0E6D-4F93-8A14-9EFDE4D3E1C9}" type="sibTrans" cxnId="{E9B85BC0-CDE2-4CE1-B4B4-7BEAADC9593A}">
      <dgm:prSet/>
      <dgm:spPr/>
      <dgm:t>
        <a:bodyPr/>
        <a:lstStyle/>
        <a:p>
          <a:endParaRPr lang="en-US"/>
        </a:p>
      </dgm:t>
    </dgm:pt>
    <dgm:pt modelId="{82F8BB3F-78E0-428A-99E4-B9FC896DE6EC}">
      <dgm:prSet phldrT="[Text]" custT="1"/>
      <dgm:spPr/>
      <dgm:t>
        <a:bodyPr/>
        <a:lstStyle/>
        <a:p>
          <a:pPr rtl="0"/>
          <a:r>
            <a:rPr lang="en-US" sz="1600"/>
            <a:t>March 12, 2025</a:t>
          </a:r>
        </a:p>
      </dgm:t>
    </dgm:pt>
    <dgm:pt modelId="{8E512477-0321-408E-A25D-EB393E441D12}" type="parTrans" cxnId="{71BE448B-2535-427B-91FC-33599674E68A}">
      <dgm:prSet/>
      <dgm:spPr/>
      <dgm:t>
        <a:bodyPr/>
        <a:lstStyle/>
        <a:p>
          <a:endParaRPr lang="en-US"/>
        </a:p>
      </dgm:t>
    </dgm:pt>
    <dgm:pt modelId="{5049760D-F057-4996-86D0-8634BDCA1318}" type="sibTrans" cxnId="{71BE448B-2535-427B-91FC-33599674E68A}">
      <dgm:prSet/>
      <dgm:spPr/>
      <dgm:t>
        <a:bodyPr/>
        <a:lstStyle/>
        <a:p>
          <a:endParaRPr lang="en-US"/>
        </a:p>
      </dgm:t>
    </dgm:pt>
    <dgm:pt modelId="{9E466ECF-3C66-4AE2-B744-B69ABE4236AC}">
      <dgm:prSet phldrT="[Text]" custT="1"/>
      <dgm:spPr/>
      <dgm:t>
        <a:bodyPr/>
        <a:lstStyle/>
        <a:p>
          <a:pPr rtl="0"/>
          <a:r>
            <a:rPr lang="en-US" sz="1600"/>
            <a:t>Team will present progress made on implementing their plans, strategize with other participating teams, and refine their plans. </a:t>
          </a:r>
        </a:p>
      </dgm:t>
    </dgm:pt>
    <dgm:pt modelId="{988AD3BF-E86E-40E8-8DAB-CFB73E0C790C}" type="parTrans" cxnId="{5F9DF44A-FB8E-4DD5-9706-93DA3F4FDBE1}">
      <dgm:prSet/>
      <dgm:spPr/>
      <dgm:t>
        <a:bodyPr/>
        <a:lstStyle/>
        <a:p>
          <a:endParaRPr lang="en-US"/>
        </a:p>
      </dgm:t>
    </dgm:pt>
    <dgm:pt modelId="{E50B0773-D96E-4C77-B810-54DC0DD4D29F}" type="sibTrans" cxnId="{5F9DF44A-FB8E-4DD5-9706-93DA3F4FDBE1}">
      <dgm:prSet/>
      <dgm:spPr/>
      <dgm:t>
        <a:bodyPr/>
        <a:lstStyle/>
        <a:p>
          <a:endParaRPr lang="en-US"/>
        </a:p>
      </dgm:t>
    </dgm:pt>
    <dgm:pt modelId="{6075EC32-B0CA-40DB-AB22-2691E82C3CA1}">
      <dgm:prSet phldrT="[Text]" custT="1"/>
      <dgm:spPr/>
      <dgm:t>
        <a:bodyPr/>
        <a:lstStyle/>
        <a:p>
          <a:pPr rtl="0"/>
          <a:r>
            <a:rPr lang="en-US" sz="3200"/>
            <a:t>2</a:t>
          </a:r>
          <a:r>
            <a:rPr lang="en-US" sz="3200" baseline="30000"/>
            <a:t>nd</a:t>
          </a:r>
          <a:r>
            <a:rPr lang="en-US" sz="3200">
              <a:latin typeface="Calibri Light" panose="020F0302020204030204"/>
            </a:rPr>
            <a:t> </a:t>
          </a:r>
          <a:r>
            <a:rPr lang="en-US" sz="3200"/>
            <a:t> In-person Implementation </a:t>
          </a:r>
          <a:r>
            <a:rPr lang="en-US" sz="3200">
              <a:latin typeface="Calibri Light" panose="020F0302020204030204"/>
            </a:rPr>
            <a:t>Institute</a:t>
          </a:r>
          <a:endParaRPr lang="en-US" sz="3200"/>
        </a:p>
      </dgm:t>
    </dgm:pt>
    <dgm:pt modelId="{69CED448-4473-4284-9CE3-AAC8E70BA7CF}" type="parTrans" cxnId="{11379AC8-50D1-48BE-9CEF-2609BACEFA9C}">
      <dgm:prSet/>
      <dgm:spPr/>
      <dgm:t>
        <a:bodyPr/>
        <a:lstStyle/>
        <a:p>
          <a:endParaRPr lang="en-US"/>
        </a:p>
      </dgm:t>
    </dgm:pt>
    <dgm:pt modelId="{336A7CF5-2BE7-4F37-961B-D320C6621936}" type="sibTrans" cxnId="{11379AC8-50D1-48BE-9CEF-2609BACEFA9C}">
      <dgm:prSet/>
      <dgm:spPr/>
      <dgm:t>
        <a:bodyPr/>
        <a:lstStyle/>
        <a:p>
          <a:endParaRPr lang="en-US"/>
        </a:p>
      </dgm:t>
    </dgm:pt>
    <dgm:pt modelId="{2B861575-E91A-4D5A-BD29-13B68A05DC23}">
      <dgm:prSet phldrT="[Text]" custT="1"/>
      <dgm:spPr/>
      <dgm:t>
        <a:bodyPr/>
        <a:lstStyle/>
        <a:p>
          <a:r>
            <a:rPr lang="en-US" sz="1600"/>
            <a:t>June 4, 2025</a:t>
          </a:r>
        </a:p>
      </dgm:t>
    </dgm:pt>
    <dgm:pt modelId="{2DBC6757-18D7-4ACE-8FE9-E931619C07D3}" type="parTrans" cxnId="{536AEBD2-2D08-40E5-B920-067F954AB718}">
      <dgm:prSet/>
      <dgm:spPr/>
      <dgm:t>
        <a:bodyPr/>
        <a:lstStyle/>
        <a:p>
          <a:endParaRPr lang="en-US"/>
        </a:p>
      </dgm:t>
    </dgm:pt>
    <dgm:pt modelId="{2762DDE3-607E-48BB-86C6-0AE259A43903}" type="sibTrans" cxnId="{536AEBD2-2D08-40E5-B920-067F954AB718}">
      <dgm:prSet/>
      <dgm:spPr/>
      <dgm:t>
        <a:bodyPr/>
        <a:lstStyle/>
        <a:p>
          <a:endParaRPr lang="en-US"/>
        </a:p>
      </dgm:t>
    </dgm:pt>
    <dgm:pt modelId="{1B0733FC-FDB2-4867-862F-022425176641}">
      <dgm:prSet custT="1"/>
      <dgm:spPr/>
      <dgm:t>
        <a:bodyPr/>
        <a:lstStyle/>
        <a:p>
          <a:pPr rtl="0"/>
          <a:r>
            <a:rPr lang="en-US" sz="1600"/>
            <a:t>Team will present and share the impact of implementing their plan and </a:t>
          </a:r>
          <a:r>
            <a:rPr lang="en-US" sz="1600" err="1"/>
            <a:t>EdTrust</a:t>
          </a:r>
          <a:r>
            <a:rPr lang="en-US" sz="1600"/>
            <a:t>—West will celebrate participants' accomplishments and commitments</a:t>
          </a:r>
        </a:p>
      </dgm:t>
    </dgm:pt>
    <dgm:pt modelId="{40B9ED9F-2244-4DEC-9C53-B0F388599178}" type="parTrans" cxnId="{640DF72C-CED9-4928-B019-8750DCD1CC2C}">
      <dgm:prSet/>
      <dgm:spPr/>
      <dgm:t>
        <a:bodyPr/>
        <a:lstStyle/>
        <a:p>
          <a:endParaRPr lang="en-US"/>
        </a:p>
      </dgm:t>
    </dgm:pt>
    <dgm:pt modelId="{93789290-F1EF-466D-8AA0-0351AA6BB4B3}" type="sibTrans" cxnId="{640DF72C-CED9-4928-B019-8750DCD1CC2C}">
      <dgm:prSet/>
      <dgm:spPr/>
      <dgm:t>
        <a:bodyPr/>
        <a:lstStyle/>
        <a:p>
          <a:endParaRPr lang="en-US"/>
        </a:p>
      </dgm:t>
    </dgm:pt>
    <dgm:pt modelId="{586DB57D-51E1-4398-AA53-2678F6657879}" type="pres">
      <dgm:prSet presAssocID="{19DFE734-E5DC-47E5-BCC2-A2BDFD4166D3}" presName="Name0" presStyleCnt="0">
        <dgm:presLayoutVars>
          <dgm:dir/>
          <dgm:animLvl val="lvl"/>
          <dgm:resizeHandles/>
        </dgm:presLayoutVars>
      </dgm:prSet>
      <dgm:spPr/>
    </dgm:pt>
    <dgm:pt modelId="{5034D0C6-CA9A-4D43-89C8-183B9C3D377C}" type="pres">
      <dgm:prSet presAssocID="{4F8BBF02-7EC4-4A07-9DE5-7AFAEE3C4851}" presName="linNode" presStyleCnt="0"/>
      <dgm:spPr/>
    </dgm:pt>
    <dgm:pt modelId="{54D9522D-A7B6-4885-84E1-650D80AEE746}" type="pres">
      <dgm:prSet presAssocID="{4F8BBF02-7EC4-4A07-9DE5-7AFAEE3C4851}" presName="parentShp" presStyleLbl="node1" presStyleIdx="0" presStyleCnt="2">
        <dgm:presLayoutVars>
          <dgm:bulletEnabled val="1"/>
        </dgm:presLayoutVars>
      </dgm:prSet>
      <dgm:spPr/>
    </dgm:pt>
    <dgm:pt modelId="{06570161-5690-4092-8A07-AB6AADA103CB}" type="pres">
      <dgm:prSet presAssocID="{4F8BBF02-7EC4-4A07-9DE5-7AFAEE3C4851}" presName="childShp" presStyleLbl="bgAccFollowNode1" presStyleIdx="0" presStyleCnt="2">
        <dgm:presLayoutVars>
          <dgm:bulletEnabled val="1"/>
        </dgm:presLayoutVars>
      </dgm:prSet>
      <dgm:spPr/>
    </dgm:pt>
    <dgm:pt modelId="{3F571BED-2634-4513-9033-94DF8AFCBAAE}" type="pres">
      <dgm:prSet presAssocID="{79806749-0E6D-4F93-8A14-9EFDE4D3E1C9}" presName="spacing" presStyleCnt="0"/>
      <dgm:spPr/>
    </dgm:pt>
    <dgm:pt modelId="{8E2585DE-A42F-4D3A-902C-56F85CE95B32}" type="pres">
      <dgm:prSet presAssocID="{6075EC32-B0CA-40DB-AB22-2691E82C3CA1}" presName="linNode" presStyleCnt="0"/>
      <dgm:spPr/>
    </dgm:pt>
    <dgm:pt modelId="{69B7A830-CA56-408A-8E48-C868EE08F94B}" type="pres">
      <dgm:prSet presAssocID="{6075EC32-B0CA-40DB-AB22-2691E82C3CA1}" presName="parentShp" presStyleLbl="node1" presStyleIdx="1" presStyleCnt="2">
        <dgm:presLayoutVars>
          <dgm:bulletEnabled val="1"/>
        </dgm:presLayoutVars>
      </dgm:prSet>
      <dgm:spPr/>
    </dgm:pt>
    <dgm:pt modelId="{0C356D79-08BD-4B00-83AC-E588C58F7447}" type="pres">
      <dgm:prSet presAssocID="{6075EC32-B0CA-40DB-AB22-2691E82C3CA1}" presName="childShp" presStyleLbl="bgAccFollowNode1" presStyleIdx="1" presStyleCnt="2">
        <dgm:presLayoutVars>
          <dgm:bulletEnabled val="1"/>
        </dgm:presLayoutVars>
      </dgm:prSet>
      <dgm:spPr/>
    </dgm:pt>
  </dgm:ptLst>
  <dgm:cxnLst>
    <dgm:cxn modelId="{95A30424-7ED2-4931-A52C-9E218F52DA52}" type="presOf" srcId="{19DFE734-E5DC-47E5-BCC2-A2BDFD4166D3}" destId="{586DB57D-51E1-4398-AA53-2678F6657879}" srcOrd="0" destOrd="0" presId="urn:microsoft.com/office/officeart/2005/8/layout/vList6"/>
    <dgm:cxn modelId="{640DF72C-CED9-4928-B019-8750DCD1CC2C}" srcId="{6075EC32-B0CA-40DB-AB22-2691E82C3CA1}" destId="{1B0733FC-FDB2-4867-862F-022425176641}" srcOrd="1" destOrd="0" parTransId="{40B9ED9F-2244-4DEC-9C53-B0F388599178}" sibTransId="{93789290-F1EF-466D-8AA0-0351AA6BB4B3}"/>
    <dgm:cxn modelId="{5F9DF44A-FB8E-4DD5-9706-93DA3F4FDBE1}" srcId="{4F8BBF02-7EC4-4A07-9DE5-7AFAEE3C4851}" destId="{9E466ECF-3C66-4AE2-B744-B69ABE4236AC}" srcOrd="1" destOrd="0" parTransId="{988AD3BF-E86E-40E8-8DAB-CFB73E0C790C}" sibTransId="{E50B0773-D96E-4C77-B810-54DC0DD4D29F}"/>
    <dgm:cxn modelId="{1F0AD67B-0B4D-46F8-A3F2-E01A65AA2A05}" type="presOf" srcId="{2B861575-E91A-4D5A-BD29-13B68A05DC23}" destId="{0C356D79-08BD-4B00-83AC-E588C58F7447}" srcOrd="0" destOrd="0" presId="urn:microsoft.com/office/officeart/2005/8/layout/vList6"/>
    <dgm:cxn modelId="{71BE448B-2535-427B-91FC-33599674E68A}" srcId="{4F8BBF02-7EC4-4A07-9DE5-7AFAEE3C4851}" destId="{82F8BB3F-78E0-428A-99E4-B9FC896DE6EC}" srcOrd="0" destOrd="0" parTransId="{8E512477-0321-408E-A25D-EB393E441D12}" sibTransId="{5049760D-F057-4996-86D0-8634BDCA1318}"/>
    <dgm:cxn modelId="{99F02498-91AB-4EA3-A42A-1AF3658AF177}" type="presOf" srcId="{4F8BBF02-7EC4-4A07-9DE5-7AFAEE3C4851}" destId="{54D9522D-A7B6-4885-84E1-650D80AEE746}" srcOrd="0" destOrd="0" presId="urn:microsoft.com/office/officeart/2005/8/layout/vList6"/>
    <dgm:cxn modelId="{4DAB0CB6-4CAB-432B-91F4-9E2C88C56DC2}" type="presOf" srcId="{6075EC32-B0CA-40DB-AB22-2691E82C3CA1}" destId="{69B7A830-CA56-408A-8E48-C868EE08F94B}" srcOrd="0" destOrd="0" presId="urn:microsoft.com/office/officeart/2005/8/layout/vList6"/>
    <dgm:cxn modelId="{8D82D6BD-CCD5-43E1-B957-A4622663EEB9}" type="presOf" srcId="{82F8BB3F-78E0-428A-99E4-B9FC896DE6EC}" destId="{06570161-5690-4092-8A07-AB6AADA103CB}" srcOrd="0" destOrd="0" presId="urn:microsoft.com/office/officeart/2005/8/layout/vList6"/>
    <dgm:cxn modelId="{E9B85BC0-CDE2-4CE1-B4B4-7BEAADC9593A}" srcId="{19DFE734-E5DC-47E5-BCC2-A2BDFD4166D3}" destId="{4F8BBF02-7EC4-4A07-9DE5-7AFAEE3C4851}" srcOrd="0" destOrd="0" parTransId="{4F7F5F56-96EB-4FCE-BE5C-941980E7F33A}" sibTransId="{79806749-0E6D-4F93-8A14-9EFDE4D3E1C9}"/>
    <dgm:cxn modelId="{11379AC8-50D1-48BE-9CEF-2609BACEFA9C}" srcId="{19DFE734-E5DC-47E5-BCC2-A2BDFD4166D3}" destId="{6075EC32-B0CA-40DB-AB22-2691E82C3CA1}" srcOrd="1" destOrd="0" parTransId="{69CED448-4473-4284-9CE3-AAC8E70BA7CF}" sibTransId="{336A7CF5-2BE7-4F37-961B-D320C6621936}"/>
    <dgm:cxn modelId="{EA9F5FD0-0EF3-4E28-8DE6-6B600108B23C}" type="presOf" srcId="{1B0733FC-FDB2-4867-862F-022425176641}" destId="{0C356D79-08BD-4B00-83AC-E588C58F7447}" srcOrd="0" destOrd="1" presId="urn:microsoft.com/office/officeart/2005/8/layout/vList6"/>
    <dgm:cxn modelId="{536AEBD2-2D08-40E5-B920-067F954AB718}" srcId="{6075EC32-B0CA-40DB-AB22-2691E82C3CA1}" destId="{2B861575-E91A-4D5A-BD29-13B68A05DC23}" srcOrd="0" destOrd="0" parTransId="{2DBC6757-18D7-4ACE-8FE9-E931619C07D3}" sibTransId="{2762DDE3-607E-48BB-86C6-0AE259A43903}"/>
    <dgm:cxn modelId="{B0F807E7-9D08-4851-A71F-7970C9F2D1A9}" type="presOf" srcId="{9E466ECF-3C66-4AE2-B744-B69ABE4236AC}" destId="{06570161-5690-4092-8A07-AB6AADA103CB}" srcOrd="0" destOrd="1" presId="urn:microsoft.com/office/officeart/2005/8/layout/vList6"/>
    <dgm:cxn modelId="{7A3410B5-5654-4704-AF0E-0A57CF758FAE}" type="presParOf" srcId="{586DB57D-51E1-4398-AA53-2678F6657879}" destId="{5034D0C6-CA9A-4D43-89C8-183B9C3D377C}" srcOrd="0" destOrd="0" presId="urn:microsoft.com/office/officeart/2005/8/layout/vList6"/>
    <dgm:cxn modelId="{99AEAEE0-A0B8-4D6E-B9B5-B6638EBBD220}" type="presParOf" srcId="{5034D0C6-CA9A-4D43-89C8-183B9C3D377C}" destId="{54D9522D-A7B6-4885-84E1-650D80AEE746}" srcOrd="0" destOrd="0" presId="urn:microsoft.com/office/officeart/2005/8/layout/vList6"/>
    <dgm:cxn modelId="{9791B1AE-2D1E-41BC-BB92-CC7D8475A001}" type="presParOf" srcId="{5034D0C6-CA9A-4D43-89C8-183B9C3D377C}" destId="{06570161-5690-4092-8A07-AB6AADA103CB}" srcOrd="1" destOrd="0" presId="urn:microsoft.com/office/officeart/2005/8/layout/vList6"/>
    <dgm:cxn modelId="{556BFFA5-188E-4E13-B759-4BC4A075344B}" type="presParOf" srcId="{586DB57D-51E1-4398-AA53-2678F6657879}" destId="{3F571BED-2634-4513-9033-94DF8AFCBAAE}" srcOrd="1" destOrd="0" presId="urn:microsoft.com/office/officeart/2005/8/layout/vList6"/>
    <dgm:cxn modelId="{CFCC9684-CEFD-4EC4-B21E-01A595830FA6}" type="presParOf" srcId="{586DB57D-51E1-4398-AA53-2678F6657879}" destId="{8E2585DE-A42F-4D3A-902C-56F85CE95B32}" srcOrd="2" destOrd="0" presId="urn:microsoft.com/office/officeart/2005/8/layout/vList6"/>
    <dgm:cxn modelId="{A29038D0-3841-4CB5-B658-E97788995B3A}" type="presParOf" srcId="{8E2585DE-A42F-4D3A-902C-56F85CE95B32}" destId="{69B7A830-CA56-408A-8E48-C868EE08F94B}" srcOrd="0" destOrd="0" presId="urn:microsoft.com/office/officeart/2005/8/layout/vList6"/>
    <dgm:cxn modelId="{34CE26DD-E0A3-421D-A6EA-5DCBA91F1987}" type="presParOf" srcId="{8E2585DE-A42F-4D3A-902C-56F85CE95B32}" destId="{0C356D79-08BD-4B00-83AC-E588C58F7447}"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1FECE-26A1-463A-A31A-0F3CA8EE90E4}">
      <dsp:nvSpPr>
        <dsp:cNvPr id="0" name=""/>
        <dsp:cNvSpPr/>
      </dsp:nvSpPr>
      <dsp:spPr>
        <a:xfrm>
          <a:off x="846817" y="0"/>
          <a:ext cx="9597261" cy="523927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5CA405-D464-465B-A134-D524937DEC3F}">
      <dsp:nvSpPr>
        <dsp:cNvPr id="0" name=""/>
        <dsp:cNvSpPr/>
      </dsp:nvSpPr>
      <dsp:spPr>
        <a:xfrm>
          <a:off x="5650" y="1571781"/>
          <a:ext cx="2717974" cy="2095708"/>
        </a:xfrm>
        <a:prstGeom prst="roundRect">
          <a:avLst/>
        </a:prstGeom>
        <a:solidFill>
          <a:schemeClr val="lt1">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 Fall 2024</a:t>
          </a:r>
        </a:p>
        <a:p>
          <a:pPr marL="0" lvl="0" indent="0" algn="ctr" defTabSz="622300" rtl="0">
            <a:lnSpc>
              <a:spcPct val="90000"/>
            </a:lnSpc>
            <a:spcBef>
              <a:spcPct val="0"/>
            </a:spcBef>
            <a:spcAft>
              <a:spcPts val="966"/>
            </a:spcAft>
            <a:buNone/>
          </a:pPr>
          <a:r>
            <a:rPr lang="en-US" sz="1400" b="0" kern="1200"/>
            <a:t>One In-Person CoP Session</a:t>
          </a:r>
          <a:r>
            <a:rPr lang="en-US" sz="1400" b="0" kern="1200">
              <a:latin typeface="Calibri Light" panose="020F0302020204030204"/>
            </a:rPr>
            <a:t> </a:t>
          </a:r>
          <a:endParaRPr lang="en-US" sz="1400" b="0" kern="1200"/>
        </a:p>
        <a:p>
          <a:pPr marL="0" lvl="0" indent="0" algn="ctr" defTabSz="622300">
            <a:lnSpc>
              <a:spcPct val="90000"/>
            </a:lnSpc>
            <a:spcBef>
              <a:spcPct val="0"/>
            </a:spcBef>
            <a:spcAft>
              <a:spcPts val="966"/>
            </a:spcAft>
            <a:buNone/>
          </a:pPr>
          <a:r>
            <a:rPr lang="en-US" sz="1400" b="0" kern="1200" err="1"/>
            <a:t>EdTrust</a:t>
          </a:r>
          <a:r>
            <a:rPr lang="en-US" sz="1400" b="0" kern="1200"/>
            <a:t>—West Equity Forum on Mon, September 23, 2024, in Oakland, CA</a:t>
          </a:r>
        </a:p>
      </dsp:txBody>
      <dsp:txXfrm>
        <a:off x="107954" y="1674085"/>
        <a:ext cx="2513366" cy="1891100"/>
      </dsp:txXfrm>
    </dsp:sp>
    <dsp:sp modelId="{7900B39C-5159-4007-A046-0AB1283F3039}">
      <dsp:nvSpPr>
        <dsp:cNvPr id="0" name=""/>
        <dsp:cNvSpPr/>
      </dsp:nvSpPr>
      <dsp:spPr>
        <a:xfrm>
          <a:off x="2859524" y="1571781"/>
          <a:ext cx="2717974" cy="2095708"/>
        </a:xfrm>
        <a:prstGeom prst="roundRect">
          <a:avLst/>
        </a:prstGeom>
        <a:solidFill>
          <a:schemeClr val="lt1">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 Fall 2024</a:t>
          </a:r>
        </a:p>
        <a:p>
          <a:pPr marL="0" lvl="0" indent="0" algn="ctr" defTabSz="622300">
            <a:lnSpc>
              <a:spcPct val="90000"/>
            </a:lnSpc>
            <a:spcBef>
              <a:spcPct val="0"/>
            </a:spcBef>
            <a:spcAft>
              <a:spcPct val="35000"/>
            </a:spcAft>
            <a:buNone/>
          </a:pPr>
          <a:r>
            <a:rPr lang="en-US" sz="1400" b="0" kern="1200"/>
            <a:t>Three Virtual CoP Sessions</a:t>
          </a:r>
        </a:p>
        <a:p>
          <a:pPr marL="0" lvl="0" indent="0" algn="ctr" defTabSz="622300">
            <a:lnSpc>
              <a:spcPct val="90000"/>
            </a:lnSpc>
            <a:spcBef>
              <a:spcPct val="0"/>
            </a:spcBef>
            <a:spcAft>
              <a:spcPct val="35000"/>
            </a:spcAft>
            <a:buNone/>
          </a:pPr>
          <a:r>
            <a:rPr lang="en-US" sz="1400" kern="1200"/>
            <a:t>Blueprint for Equity Action Planning</a:t>
          </a:r>
        </a:p>
        <a:p>
          <a:pPr marL="0" lvl="0" indent="0" algn="ctr" defTabSz="622300" rtl="0">
            <a:lnSpc>
              <a:spcPct val="90000"/>
            </a:lnSpc>
            <a:spcBef>
              <a:spcPct val="0"/>
            </a:spcBef>
            <a:spcAft>
              <a:spcPct val="35000"/>
            </a:spcAft>
            <a:buNone/>
          </a:pPr>
          <a:r>
            <a:rPr lang="en-US" sz="1400" b="0" i="0" kern="1200"/>
            <a:t>October 2024 to December 2024 (Monthly)</a:t>
          </a:r>
          <a:r>
            <a:rPr lang="en-US" sz="1400" kern="1200">
              <a:latin typeface="Calibri Light" panose="020F0302020204030204"/>
            </a:rPr>
            <a:t> </a:t>
          </a:r>
          <a:endParaRPr lang="en-US" sz="1400" b="0" kern="1200"/>
        </a:p>
      </dsp:txBody>
      <dsp:txXfrm>
        <a:off x="2961828" y="1674085"/>
        <a:ext cx="2513366" cy="1891100"/>
      </dsp:txXfrm>
    </dsp:sp>
    <dsp:sp modelId="{BB3266BF-DB9E-4CA6-88E6-0A9BB7FE4C75}">
      <dsp:nvSpPr>
        <dsp:cNvPr id="0" name=""/>
        <dsp:cNvSpPr/>
      </dsp:nvSpPr>
      <dsp:spPr>
        <a:xfrm>
          <a:off x="5713397" y="1571781"/>
          <a:ext cx="2717974" cy="2095708"/>
        </a:xfrm>
        <a:prstGeom prst="roundRect">
          <a:avLst/>
        </a:prstGeom>
        <a:solidFill>
          <a:schemeClr val="bg1"/>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Spring 2025</a:t>
          </a:r>
        </a:p>
        <a:p>
          <a:pPr marL="0" lvl="0" indent="0" algn="ctr" defTabSz="622300">
            <a:lnSpc>
              <a:spcPct val="90000"/>
            </a:lnSpc>
            <a:spcBef>
              <a:spcPct val="0"/>
            </a:spcBef>
            <a:spcAft>
              <a:spcPct val="35000"/>
            </a:spcAft>
            <a:buNone/>
          </a:pPr>
          <a:r>
            <a:rPr lang="en-US" sz="1400" kern="1200"/>
            <a:t>Implement Blueprint for Equity Action Plan</a:t>
          </a:r>
          <a:endParaRPr lang="en-US" sz="1400" b="0" kern="1200">
            <a:latin typeface="Calibri Light" panose="020F0302020204030204"/>
          </a:endParaRPr>
        </a:p>
        <a:p>
          <a:pPr marL="0" lvl="0" indent="0" algn="ctr" defTabSz="622300" rtl="0">
            <a:lnSpc>
              <a:spcPct val="90000"/>
            </a:lnSpc>
            <a:spcBef>
              <a:spcPct val="0"/>
            </a:spcBef>
            <a:spcAft>
              <a:spcPct val="35000"/>
            </a:spcAft>
            <a:buNone/>
          </a:pPr>
          <a:r>
            <a:rPr lang="en-US" sz="1400" b="0" kern="1200">
              <a:latin typeface="Calibri Light" panose="020F0302020204030204"/>
            </a:rPr>
            <a:t>January to June 2025</a:t>
          </a:r>
        </a:p>
      </dsp:txBody>
      <dsp:txXfrm>
        <a:off x="5815701" y="1674085"/>
        <a:ext cx="2513366" cy="1891100"/>
      </dsp:txXfrm>
    </dsp:sp>
    <dsp:sp modelId="{EE0F55AD-048E-4B69-8095-8AC3CA16F9ED}">
      <dsp:nvSpPr>
        <dsp:cNvPr id="0" name=""/>
        <dsp:cNvSpPr/>
      </dsp:nvSpPr>
      <dsp:spPr>
        <a:xfrm>
          <a:off x="8567270" y="1571781"/>
          <a:ext cx="2717974" cy="2095708"/>
        </a:xfrm>
        <a:prstGeom prst="roundRect">
          <a:avLst/>
        </a:prstGeom>
        <a:solidFill>
          <a:schemeClr val="lt1">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Spring 2025</a:t>
          </a:r>
        </a:p>
        <a:p>
          <a:pPr marL="0" lvl="0" indent="0" algn="ctr" defTabSz="622300" rtl="0">
            <a:lnSpc>
              <a:spcPct val="90000"/>
            </a:lnSpc>
            <a:spcBef>
              <a:spcPct val="0"/>
            </a:spcBef>
            <a:spcAft>
              <a:spcPct val="35000"/>
            </a:spcAft>
            <a:buNone/>
          </a:pPr>
          <a:r>
            <a:rPr lang="en-US" sz="1400" kern="1200"/>
            <a:t>In-person Implementation Institutes</a:t>
          </a:r>
          <a:r>
            <a:rPr lang="en-US" sz="1400" kern="1200">
              <a:latin typeface="Calibri Light" panose="020F0302020204030204"/>
            </a:rPr>
            <a:t> </a:t>
          </a:r>
          <a:endParaRPr lang="en-US" sz="1400" kern="1200"/>
        </a:p>
        <a:p>
          <a:pPr marL="0" lvl="0" indent="0" algn="ctr" defTabSz="622300">
            <a:lnSpc>
              <a:spcPct val="90000"/>
            </a:lnSpc>
            <a:spcBef>
              <a:spcPct val="0"/>
            </a:spcBef>
            <a:spcAft>
              <a:spcPct val="35000"/>
            </a:spcAft>
            <a:buNone/>
          </a:pPr>
          <a:r>
            <a:rPr lang="en-US" sz="1400" b="0" i="0" kern="1200"/>
            <a:t>Share data, outcomes, and reflections </a:t>
          </a:r>
          <a:r>
            <a:rPr lang="en-US" sz="1400" b="0" i="0" kern="1200">
              <a:latin typeface="Calibri Light" panose="020F0302020204030204"/>
            </a:rPr>
            <a:t>on</a:t>
          </a:r>
          <a:r>
            <a:rPr lang="en-US" sz="1400" b="0" i="0" kern="1200"/>
            <a:t> project reports and at two implementation institutes </a:t>
          </a:r>
          <a:r>
            <a:rPr lang="en-US" sz="1400" b="0" i="0" kern="1200">
              <a:latin typeface="Calibri Light" panose="020F0302020204030204"/>
            </a:rPr>
            <a:t>on</a:t>
          </a:r>
          <a:r>
            <a:rPr lang="en-US" sz="1400" b="0" i="0" kern="1200"/>
            <a:t> March 12 and June 4, 2025</a:t>
          </a:r>
          <a:endParaRPr lang="en-US" sz="1400" kern="1200"/>
        </a:p>
      </dsp:txBody>
      <dsp:txXfrm>
        <a:off x="8669574" y="1674085"/>
        <a:ext cx="2513366" cy="1891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55A57-5038-4D15-9247-C364CDDC460B}">
      <dsp:nvSpPr>
        <dsp:cNvPr id="0" name=""/>
        <dsp:cNvSpPr/>
      </dsp:nvSpPr>
      <dsp:spPr>
        <a:xfrm>
          <a:off x="4554" y="1290695"/>
          <a:ext cx="2678364" cy="115111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September</a:t>
          </a:r>
          <a:r>
            <a:rPr lang="en-US" sz="2000" kern="1200"/>
            <a:t> </a:t>
          </a:r>
          <a:r>
            <a:rPr lang="en-US" sz="2000" kern="1200">
              <a:latin typeface="Calibri Light" panose="020F0302020204030204"/>
            </a:rPr>
            <a:t>2024</a:t>
          </a:r>
          <a:endParaRPr lang="en-US" sz="2000" kern="1200"/>
        </a:p>
      </dsp:txBody>
      <dsp:txXfrm>
        <a:off x="38269" y="1324410"/>
        <a:ext cx="2610934" cy="1083684"/>
      </dsp:txXfrm>
    </dsp:sp>
    <dsp:sp modelId="{A1263EF9-8BD1-4375-90B2-CD8127F3BCDD}">
      <dsp:nvSpPr>
        <dsp:cNvPr id="0" name=""/>
        <dsp:cNvSpPr/>
      </dsp:nvSpPr>
      <dsp:spPr>
        <a:xfrm rot="5400000">
          <a:off x="1285147" y="2501432"/>
          <a:ext cx="117178" cy="115111"/>
        </a:xfrm>
        <a:prstGeom prst="ellips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170E68-56BE-4DED-9248-344F1AC72ADD}">
      <dsp:nvSpPr>
        <dsp:cNvPr id="0" name=""/>
        <dsp:cNvSpPr/>
      </dsp:nvSpPr>
      <dsp:spPr>
        <a:xfrm>
          <a:off x="4554" y="2676166"/>
          <a:ext cx="2678364" cy="115111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1 in-person</a:t>
          </a:r>
          <a:r>
            <a:rPr lang="en-US" sz="1800" kern="1200"/>
            <a:t> full-day CoP </a:t>
          </a:r>
          <a:r>
            <a:rPr lang="en-US" sz="1800" kern="1200">
              <a:latin typeface="Calibri Light" panose="020F0302020204030204"/>
            </a:rPr>
            <a:t>Session</a:t>
          </a:r>
          <a:r>
            <a:rPr lang="en-US" sz="1800" kern="1200"/>
            <a:t> with </a:t>
          </a:r>
          <a:r>
            <a:rPr lang="en-US" sz="1800" kern="1200">
              <a:latin typeface="Calibri Light" panose="020F0302020204030204"/>
            </a:rPr>
            <a:t>college teams</a:t>
          </a:r>
          <a:endParaRPr lang="en-US" sz="1800" kern="1200"/>
        </a:p>
      </dsp:txBody>
      <dsp:txXfrm>
        <a:off x="38269" y="2709881"/>
        <a:ext cx="2610934" cy="1083684"/>
      </dsp:txXfrm>
    </dsp:sp>
    <dsp:sp modelId="{7B10B1AD-A336-405E-8EA4-F1A87A8339E0}">
      <dsp:nvSpPr>
        <dsp:cNvPr id="0" name=""/>
        <dsp:cNvSpPr/>
      </dsp:nvSpPr>
      <dsp:spPr>
        <a:xfrm>
          <a:off x="3057890" y="1290695"/>
          <a:ext cx="2678364" cy="115111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October </a:t>
          </a:r>
          <a:r>
            <a:rPr lang="en-US" sz="3100" kern="1200"/>
            <a:t>– </a:t>
          </a:r>
          <a:r>
            <a:rPr lang="en-US" sz="3100" kern="1200">
              <a:latin typeface="Calibri Light" panose="020F0302020204030204"/>
            </a:rPr>
            <a:t>December</a:t>
          </a:r>
          <a:r>
            <a:rPr lang="en-US" sz="3100" kern="1200"/>
            <a:t> </a:t>
          </a:r>
          <a:r>
            <a:rPr lang="en-US" sz="3100" kern="1200">
              <a:latin typeface="Calibri Light" panose="020F0302020204030204"/>
            </a:rPr>
            <a:t>2024</a:t>
          </a:r>
          <a:endParaRPr lang="en-US" sz="3100" kern="1200"/>
        </a:p>
      </dsp:txBody>
      <dsp:txXfrm>
        <a:off x="3091605" y="1324410"/>
        <a:ext cx="2610934" cy="1083684"/>
      </dsp:txXfrm>
    </dsp:sp>
    <dsp:sp modelId="{548384B7-340A-454E-BC6D-3C8E95A1C399}">
      <dsp:nvSpPr>
        <dsp:cNvPr id="0" name=""/>
        <dsp:cNvSpPr/>
      </dsp:nvSpPr>
      <dsp:spPr>
        <a:xfrm rot="5400000">
          <a:off x="4338483" y="2500399"/>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FA8A6C-1985-46A2-A5D6-B1D17B5EFEEB}">
      <dsp:nvSpPr>
        <dsp:cNvPr id="0" name=""/>
        <dsp:cNvSpPr/>
      </dsp:nvSpPr>
      <dsp:spPr>
        <a:xfrm>
          <a:off x="3057890" y="2676166"/>
          <a:ext cx="2678364" cy="66959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444444"/>
              </a:solidFill>
              <a:latin typeface="Calibri"/>
              <a:cs typeface="Calibri"/>
            </a:rPr>
            <a:t>3 virtual CoP Sessions with college teams</a:t>
          </a:r>
        </a:p>
      </dsp:txBody>
      <dsp:txXfrm>
        <a:off x="3077502" y="2695778"/>
        <a:ext cx="2639140" cy="630367"/>
      </dsp:txXfrm>
    </dsp:sp>
    <dsp:sp modelId="{83AF5CD9-9013-49FD-A4AC-8A63707AF437}">
      <dsp:nvSpPr>
        <dsp:cNvPr id="0" name=""/>
        <dsp:cNvSpPr/>
      </dsp:nvSpPr>
      <dsp:spPr>
        <a:xfrm rot="5400000">
          <a:off x="4338483" y="3404347"/>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FAC8F0-4873-4C6F-952B-B2E709433635}">
      <dsp:nvSpPr>
        <dsp:cNvPr id="0" name=""/>
        <dsp:cNvSpPr/>
      </dsp:nvSpPr>
      <dsp:spPr>
        <a:xfrm>
          <a:off x="3057890" y="3580114"/>
          <a:ext cx="2678364" cy="66959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a:cs typeface="Calibri"/>
            </a:rPr>
            <a:t>Approx. Every 4-5 weeks</a:t>
          </a:r>
        </a:p>
      </dsp:txBody>
      <dsp:txXfrm>
        <a:off x="3077502" y="3599726"/>
        <a:ext cx="2639140" cy="630367"/>
      </dsp:txXfrm>
    </dsp:sp>
    <dsp:sp modelId="{98098A94-10F9-4C95-B251-130500713C41}">
      <dsp:nvSpPr>
        <dsp:cNvPr id="0" name=""/>
        <dsp:cNvSpPr/>
      </dsp:nvSpPr>
      <dsp:spPr>
        <a:xfrm rot="5400000">
          <a:off x="4338483" y="4308295"/>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61B89C-0FAC-4179-9A4F-DE24E41C319D}">
      <dsp:nvSpPr>
        <dsp:cNvPr id="0" name=""/>
        <dsp:cNvSpPr/>
      </dsp:nvSpPr>
      <dsp:spPr>
        <a:xfrm>
          <a:off x="3057890" y="4484063"/>
          <a:ext cx="2678364" cy="115111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Develop Blueprint for Equitable Implementation Plans</a:t>
          </a:r>
          <a:endParaRPr lang="en-US" sz="1800" kern="1200"/>
        </a:p>
      </dsp:txBody>
      <dsp:txXfrm>
        <a:off x="3091605" y="4517778"/>
        <a:ext cx="2610934" cy="1083684"/>
      </dsp:txXfrm>
    </dsp:sp>
    <dsp:sp modelId="{E8844590-A32A-487E-8D95-CB6850E2146B}">
      <dsp:nvSpPr>
        <dsp:cNvPr id="0" name=""/>
        <dsp:cNvSpPr/>
      </dsp:nvSpPr>
      <dsp:spPr>
        <a:xfrm>
          <a:off x="6111226" y="1290695"/>
          <a:ext cx="2678364" cy="115111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January – March 2025</a:t>
          </a:r>
          <a:endParaRPr lang="en-US" sz="3100" kern="1200"/>
        </a:p>
      </dsp:txBody>
      <dsp:txXfrm>
        <a:off x="6144941" y="1324410"/>
        <a:ext cx="2610934" cy="1083684"/>
      </dsp:txXfrm>
    </dsp:sp>
    <dsp:sp modelId="{BBCDA3ED-49CA-4679-99E5-59DE4F270D96}">
      <dsp:nvSpPr>
        <dsp:cNvPr id="0" name=""/>
        <dsp:cNvSpPr/>
      </dsp:nvSpPr>
      <dsp:spPr>
        <a:xfrm rot="5400000">
          <a:off x="7391819" y="2500399"/>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006CBC-413B-4006-91C9-A6FE5DB41E03}">
      <dsp:nvSpPr>
        <dsp:cNvPr id="0" name=""/>
        <dsp:cNvSpPr/>
      </dsp:nvSpPr>
      <dsp:spPr>
        <a:xfrm>
          <a:off x="6111226" y="2676166"/>
          <a:ext cx="2678364" cy="66959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Light" panose="020F0302020204030204"/>
            </a:rPr>
            <a:t>Quantitative and Qualitative Data Collection</a:t>
          </a:r>
          <a:endParaRPr lang="en-US" sz="1800" kern="1200"/>
        </a:p>
      </dsp:txBody>
      <dsp:txXfrm>
        <a:off x="6130838" y="2695778"/>
        <a:ext cx="2639140" cy="630367"/>
      </dsp:txXfrm>
    </dsp:sp>
    <dsp:sp modelId="{4B4D93C1-CF4F-4EBD-8207-C0F3FD0EE6DD}">
      <dsp:nvSpPr>
        <dsp:cNvPr id="0" name=""/>
        <dsp:cNvSpPr/>
      </dsp:nvSpPr>
      <dsp:spPr>
        <a:xfrm rot="5400000">
          <a:off x="7391819" y="3404347"/>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6BD494-EF2A-4BFF-82B4-7C48D4665F52}">
      <dsp:nvSpPr>
        <dsp:cNvPr id="0" name=""/>
        <dsp:cNvSpPr/>
      </dsp:nvSpPr>
      <dsp:spPr>
        <a:xfrm>
          <a:off x="6111226" y="3580114"/>
          <a:ext cx="2678364" cy="66959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cs typeface="Calibri Light" panose="020F0302020204030204"/>
            </a:rPr>
            <a:t>March 2025: Implementation Institute 1</a:t>
          </a:r>
        </a:p>
      </dsp:txBody>
      <dsp:txXfrm>
        <a:off x="6130838" y="3599726"/>
        <a:ext cx="2639140" cy="630367"/>
      </dsp:txXfrm>
    </dsp:sp>
    <dsp:sp modelId="{0D62CE78-3C3B-4D1F-965E-2A466D4E353D}">
      <dsp:nvSpPr>
        <dsp:cNvPr id="0" name=""/>
        <dsp:cNvSpPr/>
      </dsp:nvSpPr>
      <dsp:spPr>
        <a:xfrm rot="5400000">
          <a:off x="7391819" y="4308295"/>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6BFF00-0653-4E28-B38A-8E5887C9504D}">
      <dsp:nvSpPr>
        <dsp:cNvPr id="0" name=""/>
        <dsp:cNvSpPr/>
      </dsp:nvSpPr>
      <dsp:spPr>
        <a:xfrm>
          <a:off x="6111226" y="4484063"/>
          <a:ext cx="2678364" cy="115111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a:cs typeface="Calibri"/>
            </a:rPr>
            <a:t>CoP Feedback</a:t>
          </a:r>
          <a:endParaRPr lang="en-US" sz="1800" kern="1200"/>
        </a:p>
      </dsp:txBody>
      <dsp:txXfrm>
        <a:off x="6144941" y="4517778"/>
        <a:ext cx="2610934" cy="1083684"/>
      </dsp:txXfrm>
    </dsp:sp>
    <dsp:sp modelId="{B6643EF8-8C48-41B8-B54F-41FEE551CA29}">
      <dsp:nvSpPr>
        <dsp:cNvPr id="0" name=""/>
        <dsp:cNvSpPr/>
      </dsp:nvSpPr>
      <dsp:spPr>
        <a:xfrm>
          <a:off x="9164562" y="1290695"/>
          <a:ext cx="2678364" cy="115111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March – June 2025</a:t>
          </a:r>
          <a:endParaRPr lang="en-US" sz="3100" kern="1200"/>
        </a:p>
      </dsp:txBody>
      <dsp:txXfrm>
        <a:off x="9198277" y="1324410"/>
        <a:ext cx="2610934" cy="1083684"/>
      </dsp:txXfrm>
    </dsp:sp>
    <dsp:sp modelId="{3FEAB3E0-4E72-4B9E-A8DD-526F2EA51ED8}">
      <dsp:nvSpPr>
        <dsp:cNvPr id="0" name=""/>
        <dsp:cNvSpPr/>
      </dsp:nvSpPr>
      <dsp:spPr>
        <a:xfrm rot="5400000">
          <a:off x="10445155" y="2500399"/>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FF51D3-0AA8-4BEA-9592-4060F82CDD02}">
      <dsp:nvSpPr>
        <dsp:cNvPr id="0" name=""/>
        <dsp:cNvSpPr/>
      </dsp:nvSpPr>
      <dsp:spPr>
        <a:xfrm>
          <a:off x="9164562" y="2676166"/>
          <a:ext cx="2678364" cy="66959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Quantitative and Qualitative Data Collection</a:t>
          </a:r>
        </a:p>
      </dsp:txBody>
      <dsp:txXfrm>
        <a:off x="9184174" y="2695778"/>
        <a:ext cx="2639140" cy="630367"/>
      </dsp:txXfrm>
    </dsp:sp>
    <dsp:sp modelId="{2318A8E6-6CE9-43D3-91F9-25E343827587}">
      <dsp:nvSpPr>
        <dsp:cNvPr id="0" name=""/>
        <dsp:cNvSpPr/>
      </dsp:nvSpPr>
      <dsp:spPr>
        <a:xfrm rot="5400000">
          <a:off x="10445155" y="3404347"/>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701DC0-559E-44B2-A9A0-8D9F28E36818}">
      <dsp:nvSpPr>
        <dsp:cNvPr id="0" name=""/>
        <dsp:cNvSpPr/>
      </dsp:nvSpPr>
      <dsp:spPr>
        <a:xfrm>
          <a:off x="9164562" y="3580114"/>
          <a:ext cx="2678364" cy="115111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June 2025: Implementation Institute 2</a:t>
          </a:r>
          <a:endParaRPr lang="en-US" sz="1800" kern="1200"/>
        </a:p>
      </dsp:txBody>
      <dsp:txXfrm>
        <a:off x="9198277" y="3613829"/>
        <a:ext cx="2610934" cy="1083684"/>
      </dsp:txXfrm>
    </dsp:sp>
    <dsp:sp modelId="{F67C5F3D-1CEF-43BD-93AC-70B57B53F232}">
      <dsp:nvSpPr>
        <dsp:cNvPr id="0" name=""/>
        <dsp:cNvSpPr/>
      </dsp:nvSpPr>
      <dsp:spPr>
        <a:xfrm rot="5400000">
          <a:off x="10445155" y="4789818"/>
          <a:ext cx="117178" cy="117178"/>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D3B7DA-9840-4FF1-AB7E-6B162C4B4CB6}">
      <dsp:nvSpPr>
        <dsp:cNvPr id="0" name=""/>
        <dsp:cNvSpPr/>
      </dsp:nvSpPr>
      <dsp:spPr>
        <a:xfrm>
          <a:off x="9164562" y="4965586"/>
          <a:ext cx="2678364" cy="66959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Share-out and Celebration</a:t>
          </a:r>
        </a:p>
      </dsp:txBody>
      <dsp:txXfrm>
        <a:off x="9184174" y="4985198"/>
        <a:ext cx="2639140" cy="630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7E6E8-7AD0-4AD7-8374-50928A419F29}">
      <dsp:nvSpPr>
        <dsp:cNvPr id="0" name=""/>
        <dsp:cNvSpPr/>
      </dsp:nvSpPr>
      <dsp:spPr>
        <a:xfrm>
          <a:off x="880979" y="0"/>
          <a:ext cx="8151476" cy="4890886"/>
        </a:xfrm>
        <a:prstGeom prst="rect">
          <a:avLst/>
        </a:prstGeom>
        <a:solidFill>
          <a:schemeClr val="lt1">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b="1" kern="1200">
              <a:latin typeface="Calibri Light" panose="020F0302020204030204"/>
            </a:rPr>
            <a:t>Kick-off Session</a:t>
          </a:r>
          <a:r>
            <a:rPr lang="en-US" sz="5200" b="1" kern="1200"/>
            <a:t>: Fall 2024</a:t>
          </a:r>
        </a:p>
        <a:p>
          <a:pPr marL="0" lvl="0" indent="0" algn="ctr" defTabSz="2311400" rtl="0">
            <a:lnSpc>
              <a:spcPct val="90000"/>
            </a:lnSpc>
            <a:spcBef>
              <a:spcPct val="0"/>
            </a:spcBef>
            <a:spcAft>
              <a:spcPct val="35000"/>
            </a:spcAft>
            <a:buNone/>
          </a:pPr>
          <a:r>
            <a:rPr lang="en-US" sz="5200" b="0" kern="1200"/>
            <a:t>One In-Person CoP Session</a:t>
          </a:r>
          <a:r>
            <a:rPr lang="en-US" sz="5200" b="0" kern="1200">
              <a:latin typeface="Calibri Light" panose="020F0302020204030204"/>
            </a:rPr>
            <a:t> </a:t>
          </a:r>
          <a:endParaRPr lang="en-US" sz="5200" b="0" kern="1200"/>
        </a:p>
        <a:p>
          <a:pPr marL="0" lvl="0" indent="0" algn="ctr" defTabSz="2311400">
            <a:lnSpc>
              <a:spcPct val="90000"/>
            </a:lnSpc>
            <a:spcBef>
              <a:spcPct val="0"/>
            </a:spcBef>
            <a:spcAft>
              <a:spcPct val="35000"/>
            </a:spcAft>
            <a:buNone/>
          </a:pPr>
          <a:r>
            <a:rPr lang="en-US" sz="5200" b="0" kern="1200" err="1"/>
            <a:t>EdTrust</a:t>
          </a:r>
          <a:r>
            <a:rPr lang="en-US" sz="5200" b="0" kern="1200"/>
            <a:t>—West Equity Forum on Monday, September 23, 2024, in Oakland, CA</a:t>
          </a:r>
        </a:p>
      </dsp:txBody>
      <dsp:txXfrm>
        <a:off x="880979" y="0"/>
        <a:ext cx="8151476" cy="4890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A1AC9-11FB-4D85-A0A5-CD836C7DC8F9}">
      <dsp:nvSpPr>
        <dsp:cNvPr id="0" name=""/>
        <dsp:cNvSpPr/>
      </dsp:nvSpPr>
      <dsp:spPr>
        <a:xfrm>
          <a:off x="4343076" y="477"/>
          <a:ext cx="6514614" cy="1861212"/>
        </a:xfrm>
        <a:prstGeom prst="rightArrow">
          <a:avLst>
            <a:gd name="adj1" fmla="val 75000"/>
            <a:gd name="adj2" fmla="val 5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September 23, 2024</a:t>
          </a:r>
        </a:p>
        <a:p>
          <a:pPr marL="171450" lvl="1" indent="-171450" algn="l" defTabSz="800100">
            <a:lnSpc>
              <a:spcPct val="90000"/>
            </a:lnSpc>
            <a:spcBef>
              <a:spcPct val="0"/>
            </a:spcBef>
            <a:spcAft>
              <a:spcPct val="15000"/>
            </a:spcAft>
            <a:buChar char="•"/>
          </a:pPr>
          <a:r>
            <a:rPr lang="en-US" sz="1800" kern="1200"/>
            <a:t>Approx. 3 hours</a:t>
          </a:r>
        </a:p>
        <a:p>
          <a:pPr marL="171450" lvl="1" indent="-171450" algn="l" defTabSz="800100" rtl="0">
            <a:lnSpc>
              <a:spcPct val="90000"/>
            </a:lnSpc>
            <a:spcBef>
              <a:spcPct val="0"/>
            </a:spcBef>
            <a:spcAft>
              <a:spcPct val="15000"/>
            </a:spcAft>
            <a:buChar char="•"/>
          </a:pPr>
          <a:r>
            <a:rPr lang="en-US" sz="1800" kern="1200">
              <a:solidFill>
                <a:schemeClr val="tx1"/>
              </a:solidFill>
            </a:rPr>
            <a:t>Will include</a:t>
          </a:r>
          <a:r>
            <a:rPr lang="en-US" sz="1800" kern="1200">
              <a:solidFill>
                <a:schemeClr val="tx1"/>
              </a:solidFill>
              <a:latin typeface="Calibri Light" panose="020F0302020204030204"/>
            </a:rPr>
            <a:t> </a:t>
          </a:r>
          <a:r>
            <a:rPr lang="en-US" sz="1800" kern="1200">
              <a:solidFill>
                <a:schemeClr val="tx1"/>
              </a:solidFill>
              <a:latin typeface="Calibri Light"/>
              <a:cs typeface="Calibri"/>
            </a:rPr>
            <a:t>data coaching, analyzing college data, articulating a problem of practice, and understanding the self in relation to the problem. </a:t>
          </a:r>
        </a:p>
      </dsp:txBody>
      <dsp:txXfrm>
        <a:off x="4343076" y="233129"/>
        <a:ext cx="5816660" cy="1395909"/>
      </dsp:txXfrm>
    </dsp:sp>
    <dsp:sp modelId="{C9290640-6324-4A78-9D98-46CE586B177E}">
      <dsp:nvSpPr>
        <dsp:cNvPr id="0" name=""/>
        <dsp:cNvSpPr/>
      </dsp:nvSpPr>
      <dsp:spPr>
        <a:xfrm>
          <a:off x="0" y="477"/>
          <a:ext cx="4343076" cy="18612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1 In-person CoP Session</a:t>
          </a:r>
        </a:p>
      </dsp:txBody>
      <dsp:txXfrm>
        <a:off x="90857" y="91334"/>
        <a:ext cx="4161362" cy="1679498"/>
      </dsp:txXfrm>
    </dsp:sp>
    <dsp:sp modelId="{7957714B-9DAA-41C4-B86F-197A92283A4C}">
      <dsp:nvSpPr>
        <dsp:cNvPr id="0" name=""/>
        <dsp:cNvSpPr/>
      </dsp:nvSpPr>
      <dsp:spPr>
        <a:xfrm>
          <a:off x="4343076" y="2047811"/>
          <a:ext cx="6514614" cy="1861212"/>
        </a:xfrm>
        <a:prstGeom prst="rightArrow">
          <a:avLst>
            <a:gd name="adj1" fmla="val 75000"/>
            <a:gd name="adj2" fmla="val 5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Through October 2024 to December 2024</a:t>
          </a:r>
        </a:p>
        <a:p>
          <a:pPr marL="171450" lvl="1" indent="-171450" algn="l" defTabSz="800100" rtl="0">
            <a:lnSpc>
              <a:spcPct val="90000"/>
            </a:lnSpc>
            <a:spcBef>
              <a:spcPct val="0"/>
            </a:spcBef>
            <a:spcAft>
              <a:spcPct val="15000"/>
            </a:spcAft>
            <a:buChar char="•"/>
          </a:pPr>
          <a:r>
            <a:rPr lang="en-US" sz="1800" kern="1200"/>
            <a:t>Approx. 2 hours, monthly sessions</a:t>
          </a:r>
          <a:r>
            <a:rPr lang="en-US" sz="1800" kern="1200">
              <a:latin typeface="Calibri Light" panose="020F0302020204030204"/>
            </a:rPr>
            <a:t> </a:t>
          </a:r>
          <a:endParaRPr lang="en-US" sz="1800" kern="1200"/>
        </a:p>
        <a:p>
          <a:pPr marL="171450" lvl="1" indent="-171450" algn="l" defTabSz="800100" rtl="0">
            <a:lnSpc>
              <a:spcPct val="90000"/>
            </a:lnSpc>
            <a:spcBef>
              <a:spcPct val="0"/>
            </a:spcBef>
            <a:spcAft>
              <a:spcPct val="15000"/>
            </a:spcAft>
            <a:buChar char="•"/>
          </a:pPr>
          <a:r>
            <a:rPr lang="en-US" sz="1800" kern="1200">
              <a:solidFill>
                <a:schemeClr val="tx1"/>
              </a:solidFill>
            </a:rPr>
            <a:t>Will include</a:t>
          </a:r>
          <a:r>
            <a:rPr lang="en-US" sz="1800" kern="1200">
              <a:solidFill>
                <a:schemeClr val="tx1"/>
              </a:solidFill>
              <a:latin typeface="Calibri Light" panose="020F0302020204030204"/>
            </a:rPr>
            <a:t> </a:t>
          </a:r>
          <a:r>
            <a:rPr lang="en" sz="1800" kern="1200">
              <a:solidFill>
                <a:schemeClr val="tx1"/>
              </a:solidFill>
              <a:latin typeface="Calibri Light"/>
              <a:cs typeface="Calibri"/>
            </a:rPr>
            <a:t>root cause analysis, developing a Blueprint for Equity Action Plan, analysis through an equity lens, and presentations of Plans.</a:t>
          </a:r>
        </a:p>
      </dsp:txBody>
      <dsp:txXfrm>
        <a:off x="4343076" y="2280463"/>
        <a:ext cx="5816660" cy="1395909"/>
      </dsp:txXfrm>
    </dsp:sp>
    <dsp:sp modelId="{9878EC8E-B0BA-4A56-B2D0-8F1A988A527B}">
      <dsp:nvSpPr>
        <dsp:cNvPr id="0" name=""/>
        <dsp:cNvSpPr/>
      </dsp:nvSpPr>
      <dsp:spPr>
        <a:xfrm>
          <a:off x="0" y="2047811"/>
          <a:ext cx="4343076" cy="18612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3 Virtual CoP Sessions</a:t>
          </a:r>
        </a:p>
      </dsp:txBody>
      <dsp:txXfrm>
        <a:off x="90857" y="2138668"/>
        <a:ext cx="4161362" cy="16794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9A07A-1AA6-44AB-AB48-F326BCE129C9}">
      <dsp:nvSpPr>
        <dsp:cNvPr id="0" name=""/>
        <dsp:cNvSpPr/>
      </dsp:nvSpPr>
      <dsp:spPr>
        <a:xfrm>
          <a:off x="948266" y="0"/>
          <a:ext cx="5418667" cy="5418667"/>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D9E80-5DD2-4A80-8344-5DA0C7D58723}">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Consultation </a:t>
          </a:r>
          <a:r>
            <a:rPr lang="en-US" sz="2900" kern="1200">
              <a:latin typeface="Calibri Light" panose="020F0302020204030204"/>
            </a:rPr>
            <a:t>Office</a:t>
          </a:r>
          <a:r>
            <a:rPr lang="en-US" sz="2900" kern="1200"/>
            <a:t> Hours</a:t>
          </a:r>
        </a:p>
      </dsp:txBody>
      <dsp:txXfrm>
        <a:off x="3720215" y="607393"/>
        <a:ext cx="3396901" cy="1157468"/>
      </dsp:txXfrm>
    </dsp:sp>
    <dsp:sp modelId="{A789A40B-EC11-441B-8732-F1AD2DA95AFE}">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100000"/>
            </a:lnSpc>
            <a:spcBef>
              <a:spcPct val="0"/>
            </a:spcBef>
            <a:spcAft>
              <a:spcPts val="0"/>
            </a:spcAft>
            <a:buNone/>
          </a:pPr>
          <a:r>
            <a:rPr lang="en-US" sz="2900" kern="1200"/>
            <a:t>Data Collection and Analysis</a:t>
          </a:r>
        </a:p>
      </dsp:txBody>
      <dsp:txXfrm>
        <a:off x="3720215" y="2050430"/>
        <a:ext cx="3396901" cy="1157468"/>
      </dsp:txXfrm>
    </dsp:sp>
    <dsp:sp modelId="{D2FDD70A-545C-4CF9-B3F8-CC9F06AD89EC}">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Calibrating Action Plans</a:t>
          </a:r>
        </a:p>
      </dsp:txBody>
      <dsp:txXfrm>
        <a:off x="3720215" y="3493468"/>
        <a:ext cx="3396901" cy="11574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70161-5690-4092-8A07-AB6AADA103CB}">
      <dsp:nvSpPr>
        <dsp:cNvPr id="0" name=""/>
        <dsp:cNvSpPr/>
      </dsp:nvSpPr>
      <dsp:spPr>
        <a:xfrm>
          <a:off x="4559391" y="443"/>
          <a:ext cx="6839086" cy="1729849"/>
        </a:xfrm>
        <a:prstGeom prst="rightArrow">
          <a:avLst>
            <a:gd name="adj1" fmla="val 75000"/>
            <a:gd name="adj2" fmla="val 5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US" sz="1600" kern="1200"/>
            <a:t>March 12, 2025</a:t>
          </a:r>
        </a:p>
        <a:p>
          <a:pPr marL="171450" lvl="1" indent="-171450" algn="l" defTabSz="711200" rtl="0">
            <a:lnSpc>
              <a:spcPct val="90000"/>
            </a:lnSpc>
            <a:spcBef>
              <a:spcPct val="0"/>
            </a:spcBef>
            <a:spcAft>
              <a:spcPct val="15000"/>
            </a:spcAft>
            <a:buChar char="•"/>
          </a:pPr>
          <a:r>
            <a:rPr lang="en-US" sz="1600" kern="1200"/>
            <a:t>Team will present progress made on implementing their plans, strategize with other participating teams, and refine their plans. </a:t>
          </a:r>
        </a:p>
      </dsp:txBody>
      <dsp:txXfrm>
        <a:off x="4559391" y="216674"/>
        <a:ext cx="6190393" cy="1297387"/>
      </dsp:txXfrm>
    </dsp:sp>
    <dsp:sp modelId="{54D9522D-A7B6-4885-84E1-650D80AEE746}">
      <dsp:nvSpPr>
        <dsp:cNvPr id="0" name=""/>
        <dsp:cNvSpPr/>
      </dsp:nvSpPr>
      <dsp:spPr>
        <a:xfrm>
          <a:off x="0" y="443"/>
          <a:ext cx="4559391" cy="17298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b="0" kern="1200"/>
            <a:t>1</a:t>
          </a:r>
          <a:r>
            <a:rPr lang="en-US" sz="3400" b="0" kern="1200" baseline="30000"/>
            <a:t>st</a:t>
          </a:r>
          <a:r>
            <a:rPr lang="en-US" sz="3400" b="0" kern="1200"/>
            <a:t> In-person Implementation </a:t>
          </a:r>
          <a:r>
            <a:rPr lang="en-US" sz="3400" b="0" kern="1200">
              <a:latin typeface="Calibri Light" panose="020F0302020204030204"/>
            </a:rPr>
            <a:t>Institute</a:t>
          </a:r>
          <a:endParaRPr lang="en-US" sz="3400" b="0" kern="1200"/>
        </a:p>
      </dsp:txBody>
      <dsp:txXfrm>
        <a:off x="84444" y="84887"/>
        <a:ext cx="4390503" cy="1560961"/>
      </dsp:txXfrm>
    </dsp:sp>
    <dsp:sp modelId="{0C356D79-08BD-4B00-83AC-E588C58F7447}">
      <dsp:nvSpPr>
        <dsp:cNvPr id="0" name=""/>
        <dsp:cNvSpPr/>
      </dsp:nvSpPr>
      <dsp:spPr>
        <a:xfrm>
          <a:off x="4559391" y="1903277"/>
          <a:ext cx="6839086" cy="1729849"/>
        </a:xfrm>
        <a:prstGeom prst="rightArrow">
          <a:avLst>
            <a:gd name="adj1" fmla="val 75000"/>
            <a:gd name="adj2" fmla="val 5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a:t>June 4, 2025</a:t>
          </a:r>
        </a:p>
        <a:p>
          <a:pPr marL="171450" lvl="1" indent="-171450" algn="l" defTabSz="711200" rtl="0">
            <a:lnSpc>
              <a:spcPct val="90000"/>
            </a:lnSpc>
            <a:spcBef>
              <a:spcPct val="0"/>
            </a:spcBef>
            <a:spcAft>
              <a:spcPct val="15000"/>
            </a:spcAft>
            <a:buChar char="•"/>
          </a:pPr>
          <a:r>
            <a:rPr lang="en-US" sz="1600" kern="1200"/>
            <a:t>Team will present and share the impact of implementing their plan and </a:t>
          </a:r>
          <a:r>
            <a:rPr lang="en-US" sz="1600" kern="1200" err="1"/>
            <a:t>EdTrust</a:t>
          </a:r>
          <a:r>
            <a:rPr lang="en-US" sz="1600" kern="1200"/>
            <a:t>—West will celebrate participants' accomplishments and commitments</a:t>
          </a:r>
        </a:p>
      </dsp:txBody>
      <dsp:txXfrm>
        <a:off x="4559391" y="2119508"/>
        <a:ext cx="6190393" cy="1297387"/>
      </dsp:txXfrm>
    </dsp:sp>
    <dsp:sp modelId="{69B7A830-CA56-408A-8E48-C868EE08F94B}">
      <dsp:nvSpPr>
        <dsp:cNvPr id="0" name=""/>
        <dsp:cNvSpPr/>
      </dsp:nvSpPr>
      <dsp:spPr>
        <a:xfrm>
          <a:off x="0" y="1903277"/>
          <a:ext cx="4559391" cy="17298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a:t>2</a:t>
          </a:r>
          <a:r>
            <a:rPr lang="en-US" sz="3200" kern="1200" baseline="30000"/>
            <a:t>nd</a:t>
          </a:r>
          <a:r>
            <a:rPr lang="en-US" sz="3200" kern="1200">
              <a:latin typeface="Calibri Light" panose="020F0302020204030204"/>
            </a:rPr>
            <a:t> </a:t>
          </a:r>
          <a:r>
            <a:rPr lang="en-US" sz="3200" kern="1200"/>
            <a:t> In-person Implementation </a:t>
          </a:r>
          <a:r>
            <a:rPr lang="en-US" sz="3200" kern="1200">
              <a:latin typeface="Calibri Light" panose="020F0302020204030204"/>
            </a:rPr>
            <a:t>Institute</a:t>
          </a:r>
          <a:endParaRPr lang="en-US" sz="3200" kern="1200"/>
        </a:p>
      </dsp:txBody>
      <dsp:txXfrm>
        <a:off x="84444" y="1987721"/>
        <a:ext cx="4390503" cy="15609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0EE5B0-F631-7E45-9FCA-5C4C77682F23}"/>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4" name="Footer Placeholder 3">
            <a:extLst>
              <a:ext uri="{FF2B5EF4-FFF2-40B4-BE49-F238E27FC236}">
                <a16:creationId xmlns:a16="http://schemas.microsoft.com/office/drawing/2014/main" id="{6F69B128-A120-EC4D-AA71-6A35EA68D39C}"/>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19DF38-1243-7E40-887F-489ADD14A966}"/>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612752C-9EF5-864D-88C7-544A7C801962}" type="slidenum">
              <a:rPr lang="en-US" smtClean="0"/>
              <a:t>‹#›</a:t>
            </a:fld>
            <a:endParaRPr lang="en-US"/>
          </a:p>
        </p:txBody>
      </p:sp>
    </p:spTree>
    <p:extLst>
      <p:ext uri="{BB962C8B-B14F-4D97-AF65-F5344CB8AC3E}">
        <p14:creationId xmlns:p14="http://schemas.microsoft.com/office/powerpoint/2010/main" val="668377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AFFE7CA-6F1E-6C43-BB78-932AE4621FAC}" type="datetimeFigureOut">
              <a:rPr lang="en-US" smtClean="0"/>
              <a:t>5/8/2024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1B41E52-337C-8245-8415-FFD7E973F7CA}" type="slidenum">
              <a:rPr lang="en-US" smtClean="0"/>
              <a:t>‹#›</a:t>
            </a:fld>
            <a:endParaRPr lang="en-US"/>
          </a:p>
        </p:txBody>
      </p:sp>
    </p:spTree>
    <p:extLst>
      <p:ext uri="{BB962C8B-B14F-4D97-AF65-F5344CB8AC3E}">
        <p14:creationId xmlns:p14="http://schemas.microsoft.com/office/powerpoint/2010/main" val="250851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est.edtrust.org/community-of-practice-equity-initiative/?emci=7f609573-5103-ef11-96f3-7c1e521b07f9&amp;emdi=eec0c3a5-e407-ef11-96f3-7c1e521b07f9&amp;ceid=42174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est.edtrust.org/wp-content/uploads/2024/04/CoP-Equitable-Course-Placement-Completion-RFA-FAQs.doc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est.edtrust.org/wp-content/uploads/2024/04/ETW_2024_CoP-Equitable-Course-Placement-Completion_Application_Final.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est.edtrust.org/community-of-practice-equity-initiativ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Denise</a:t>
            </a:r>
          </a:p>
          <a:p>
            <a:pPr marL="342900" indent="-342900">
              <a:lnSpc>
                <a:spcPct val="116000"/>
              </a:lnSpc>
              <a:buFont typeface="Symbol" panose="05050102010706020507" pitchFamily="18" charset="2"/>
              <a:buChar char=""/>
            </a:pPr>
            <a:r>
              <a:rPr lang="en-US" sz="1800">
                <a:solidFill>
                  <a:srgbClr val="00191F"/>
                </a:solidFill>
                <a:latin typeface="Calibri"/>
                <a:ea typeface="Calibri"/>
                <a:cs typeface="Calibri"/>
              </a:rPr>
              <a:t>Welcome!</a:t>
            </a:r>
            <a:endParaRPr lang="en-US" sz="1800">
              <a:solidFill>
                <a:srgbClr val="000000"/>
              </a:solidFill>
              <a:latin typeface="Aptos" panose="020B0004020202020204" pitchFamily="34" charset="0"/>
              <a:ea typeface="Calibri"/>
              <a:cs typeface="Times New Roman" panose="02020603050405020304" pitchFamily="18" charset="0"/>
            </a:endParaRPr>
          </a:p>
          <a:p>
            <a:pPr marL="342900" indent="-342900">
              <a:lnSpc>
                <a:spcPct val="115999"/>
              </a:lnSpc>
              <a:buFont typeface="Symbol" panose="05050102010706020507" pitchFamily="18" charset="2"/>
              <a:buChar char=""/>
            </a:pPr>
            <a:r>
              <a:rPr lang="en-US" sz="1800">
                <a:solidFill>
                  <a:srgbClr val="00191F"/>
                </a:solidFill>
                <a:latin typeface="Calibri"/>
                <a:ea typeface="Calibri"/>
                <a:cs typeface="Calibri"/>
              </a:rPr>
              <a:t>Thank you for joining us for our webinar announcing </a:t>
            </a:r>
            <a:endParaRPr lang="en-US" sz="1800">
              <a:solidFill>
                <a:srgbClr val="000000"/>
              </a:solidFill>
              <a:latin typeface="Aptos" panose="020B0004020202020204" pitchFamily="34" charset="0"/>
              <a:ea typeface="Calibri"/>
              <a:cs typeface="Times New Roman" panose="02020603050405020304" pitchFamily="18" charset="0"/>
            </a:endParaRPr>
          </a:p>
          <a:p>
            <a:pPr marL="342900" indent="-342900">
              <a:lnSpc>
                <a:spcPct val="115999"/>
              </a:lnSpc>
              <a:buFont typeface="Symbol" panose="05050102010706020507" pitchFamily="18" charset="2"/>
              <a:buChar char=""/>
            </a:pPr>
            <a:r>
              <a:rPr lang="en-US" sz="1800">
                <a:solidFill>
                  <a:srgbClr val="00191F"/>
                </a:solidFill>
                <a:latin typeface="Calibri"/>
                <a:ea typeface="Calibri"/>
                <a:cs typeface="Calibri"/>
              </a:rPr>
              <a:t>One of </a:t>
            </a:r>
            <a:r>
              <a:rPr lang="en-US" sz="1800" err="1">
                <a:solidFill>
                  <a:srgbClr val="00191F"/>
                </a:solidFill>
                <a:latin typeface="Calibri"/>
                <a:ea typeface="Calibri"/>
                <a:cs typeface="Calibri"/>
              </a:rPr>
              <a:t>EdTrust</a:t>
            </a:r>
            <a:r>
              <a:rPr lang="en-US" sz="1800">
                <a:solidFill>
                  <a:srgbClr val="00191F"/>
                </a:solidFill>
                <a:latin typeface="Calibri"/>
                <a:ea typeface="Calibri"/>
                <a:cs typeface="Calibri"/>
              </a:rPr>
              <a:t>—West's Technical Assistance </a:t>
            </a:r>
            <a:endParaRPr lang="en-US" sz="1800">
              <a:solidFill>
                <a:srgbClr val="000000"/>
              </a:solidFill>
              <a:latin typeface="Aptos" panose="020B0004020202020204" pitchFamily="34" charset="0"/>
              <a:ea typeface="Calibri"/>
              <a:cs typeface="Times New Roman" panose="02020603050405020304" pitchFamily="18" charset="0"/>
            </a:endParaRPr>
          </a:p>
          <a:p>
            <a:pPr lvl="1" indent="-342900">
              <a:lnSpc>
                <a:spcPct val="115999"/>
              </a:lnSpc>
              <a:buFont typeface="Courier New" panose="05050102010706020507" pitchFamily="18" charset="2"/>
              <a:buChar char="o"/>
            </a:pPr>
            <a:r>
              <a:rPr lang="en-US" sz="1800">
                <a:solidFill>
                  <a:srgbClr val="00191F"/>
                </a:solidFill>
                <a:latin typeface="Calibri"/>
                <a:ea typeface="Calibri"/>
                <a:cs typeface="Calibri"/>
              </a:rPr>
              <a:t>For California's community colleges </a:t>
            </a:r>
            <a:endParaRPr lang="en-US" sz="1800">
              <a:solidFill>
                <a:srgbClr val="000000"/>
              </a:solidFill>
              <a:latin typeface="Aptos" panose="020B0004020202020204" pitchFamily="34" charset="0"/>
              <a:ea typeface="Calibri"/>
              <a:cs typeface="Times New Roman" panose="02020603050405020304" pitchFamily="18" charset="0"/>
            </a:endParaRPr>
          </a:p>
          <a:p>
            <a:pPr lvl="1" indent="-342900">
              <a:lnSpc>
                <a:spcPct val="115999"/>
              </a:lnSpc>
              <a:buFont typeface="Courier New" panose="05050102010706020507" pitchFamily="18" charset="2"/>
              <a:buChar char="o"/>
            </a:pPr>
            <a:r>
              <a:rPr lang="en-US" sz="1800">
                <a:solidFill>
                  <a:srgbClr val="00191F"/>
                </a:solidFill>
                <a:latin typeface="Calibri"/>
                <a:ea typeface="Calibri"/>
                <a:cs typeface="Calibri"/>
              </a:rPr>
              <a:t>Focused on equitable placement and completion </a:t>
            </a:r>
            <a:endParaRPr lang="en-US" sz="1800">
              <a:solidFill>
                <a:srgbClr val="000000"/>
              </a:solidFill>
              <a:latin typeface="Aptos" panose="020B0004020202020204" pitchFamily="34" charset="0"/>
              <a:ea typeface="Calibri"/>
              <a:cs typeface="Times New Roman" panose="02020603050405020304" pitchFamily="18" charset="0"/>
            </a:endParaRPr>
          </a:p>
          <a:p>
            <a:pPr marL="342900" indent="-342900">
              <a:lnSpc>
                <a:spcPct val="115999"/>
              </a:lnSpc>
              <a:buFont typeface="Symbol" panose="05050102010706020507" pitchFamily="18" charset="2"/>
              <a:buChar char=""/>
            </a:pPr>
            <a:r>
              <a:rPr lang="en-US" sz="1800">
                <a:solidFill>
                  <a:srgbClr val="00191F"/>
                </a:solidFill>
                <a:latin typeface="Calibri"/>
                <a:ea typeface="Calibri"/>
                <a:cs typeface="Calibri"/>
              </a:rPr>
              <a:t>Before we begin, I will like to share a few announcements </a:t>
            </a:r>
          </a:p>
          <a:p>
            <a:pPr marL="342900" indent="-342900">
              <a:lnSpc>
                <a:spcPct val="115999"/>
              </a:lnSpc>
              <a:buFont typeface="Symbol" panose="05050102010706020507" pitchFamily="18" charset="2"/>
              <a:buChar char=""/>
            </a:pPr>
            <a:r>
              <a:rPr lang="en-US" sz="1800">
                <a:solidFill>
                  <a:srgbClr val="00191F"/>
                </a:solidFill>
                <a:latin typeface="Calibri"/>
                <a:ea typeface="Calibri"/>
                <a:cs typeface="Calibri"/>
              </a:rPr>
              <a:t>Today's webinar will be recorded and saved on our website: </a:t>
            </a:r>
            <a:r>
              <a:rPr lang="en-US">
                <a:solidFill>
                  <a:srgbClr val="00191F"/>
                </a:solidFill>
                <a:hlinkClick r:id="rId3"/>
              </a:rPr>
              <a:t>Request for Applications: Community of Practice Focused on Equitable Course Placement and Completion - The Education Trust - West (edtrust.org)</a:t>
            </a:r>
            <a:endParaRPr lang="en-US" sz="1800">
              <a:solidFill>
                <a:srgbClr val="00191F"/>
              </a:solidFill>
              <a:latin typeface="Calibri"/>
              <a:ea typeface="Calibri"/>
              <a:cs typeface="Calibri"/>
            </a:endParaRPr>
          </a:p>
          <a:p>
            <a:pPr marL="342900" indent="-342900">
              <a:lnSpc>
                <a:spcPct val="116000"/>
              </a:lnSpc>
              <a:buFont typeface="Symbol" panose="05050102010706020507" pitchFamily="18" charset="2"/>
              <a:buChar char=""/>
            </a:pPr>
            <a:r>
              <a:rPr lang="en-US" sz="1800">
                <a:solidFill>
                  <a:srgbClr val="00191F"/>
                </a:solidFill>
                <a:latin typeface="Calibri"/>
                <a:ea typeface="Calibri"/>
                <a:cs typeface="Calibri"/>
              </a:rPr>
              <a:t>Throughout the webinar, we encourage</a:t>
            </a:r>
            <a:r>
              <a:rPr lang="en-US" sz="1800">
                <a:solidFill>
                  <a:srgbClr val="00191F"/>
                </a:solidFill>
                <a:effectLst/>
                <a:latin typeface="Calibri"/>
                <a:ea typeface="Calibri"/>
                <a:cs typeface="Calibri"/>
              </a:rPr>
              <a:t> </a:t>
            </a:r>
            <a:r>
              <a:rPr lang="en-US" sz="1800">
                <a:solidFill>
                  <a:srgbClr val="00191F"/>
                </a:solidFill>
                <a:latin typeface="Calibri"/>
                <a:ea typeface="Calibri"/>
                <a:cs typeface="Calibri"/>
              </a:rPr>
              <a:t>you to</a:t>
            </a:r>
            <a:r>
              <a:rPr lang="en-US" sz="1800">
                <a:solidFill>
                  <a:srgbClr val="00191F"/>
                </a:solidFill>
                <a:effectLst/>
                <a:latin typeface="Calibri"/>
                <a:ea typeface="Calibri"/>
                <a:cs typeface="Calibri"/>
              </a:rPr>
              <a:t> </a:t>
            </a:r>
            <a:r>
              <a:rPr lang="en-US" sz="1800">
                <a:solidFill>
                  <a:srgbClr val="00191F"/>
                </a:solidFill>
                <a:latin typeface="Calibri"/>
                <a:ea typeface="Calibri"/>
                <a:cs typeface="Calibri"/>
              </a:rPr>
              <a:t>type questions in the</a:t>
            </a:r>
            <a:r>
              <a:rPr lang="en-US" sz="1800">
                <a:solidFill>
                  <a:srgbClr val="00191F"/>
                </a:solidFill>
                <a:effectLst/>
                <a:latin typeface="Calibri"/>
                <a:ea typeface="Calibri"/>
                <a:cs typeface="Calibri"/>
              </a:rPr>
              <a:t> Q/</a:t>
            </a:r>
            <a:r>
              <a:rPr lang="en-US" sz="1800">
                <a:solidFill>
                  <a:srgbClr val="00191F"/>
                </a:solidFill>
                <a:latin typeface="Calibri"/>
                <a:ea typeface="Calibri"/>
                <a:cs typeface="Calibri"/>
              </a:rPr>
              <a:t>A</a:t>
            </a:r>
            <a:endParaRPr lang="en-US" sz="1800">
              <a:solidFill>
                <a:srgbClr val="000000"/>
              </a:solidFill>
              <a:latin typeface="Aptos" panose="020B0004020202020204" pitchFamily="34" charset="0"/>
              <a:ea typeface="Calibri"/>
              <a:cs typeface="Times New Roman" panose="02020603050405020304" pitchFamily="18" charset="0"/>
            </a:endParaRPr>
          </a:p>
          <a:p>
            <a:pPr lvl="1" indent="-342900">
              <a:lnSpc>
                <a:spcPct val="115999"/>
              </a:lnSpc>
              <a:buFont typeface="Courier New" panose="05050102010706020507" pitchFamily="18" charset="2"/>
              <a:buChar char="o"/>
            </a:pPr>
            <a:r>
              <a:rPr lang="en-US" sz="1800">
                <a:solidFill>
                  <a:srgbClr val="00191F"/>
                </a:solidFill>
                <a:latin typeface="Calibri"/>
                <a:ea typeface="Calibri"/>
                <a:cs typeface="Calibri"/>
              </a:rPr>
              <a:t>And we will answer your question</a:t>
            </a:r>
            <a:endParaRPr lang="en-US" sz="1800">
              <a:solidFill>
                <a:srgbClr val="000000"/>
              </a:solidFill>
              <a:latin typeface="Aptos" panose="020B0004020202020204" pitchFamily="34" charset="0"/>
              <a:ea typeface="Calibri"/>
              <a:cs typeface="Times New Roman" panose="02020603050405020304" pitchFamily="18" charset="0"/>
            </a:endParaRPr>
          </a:p>
          <a:p>
            <a:pPr lvl="1" indent="-342900">
              <a:lnSpc>
                <a:spcPct val="115999"/>
              </a:lnSpc>
              <a:buFont typeface="Courier New" panose="05050102010706020507" pitchFamily="18" charset="2"/>
              <a:buChar char="o"/>
            </a:pPr>
            <a:r>
              <a:rPr lang="en-US" sz="1800">
                <a:solidFill>
                  <a:srgbClr val="00191F"/>
                </a:solidFill>
                <a:latin typeface="Calibri"/>
                <a:ea typeface="Calibri"/>
                <a:cs typeface="Calibri"/>
              </a:rPr>
              <a:t>At the end of the presentation </a:t>
            </a:r>
            <a:endParaRPr lang="en-US" sz="1800">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15999"/>
              </a:lnSpc>
              <a:buFont typeface="Symbol" panose="05050102010706020507" pitchFamily="18" charset="2"/>
              <a:buChar char=""/>
            </a:pPr>
            <a:endParaRPr lang="en-US" sz="1800">
              <a:solidFill>
                <a:srgbClr val="00191F"/>
              </a:solidFill>
              <a:ea typeface="Calibri"/>
              <a:cs typeface="Calibri"/>
            </a:endParaRPr>
          </a:p>
          <a:p>
            <a:endParaRPr lang="en-US">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a:t>
            </a:fld>
            <a:endParaRPr lang="en-US"/>
          </a:p>
        </p:txBody>
      </p:sp>
    </p:spTree>
    <p:extLst>
      <p:ext uri="{BB962C8B-B14F-4D97-AF65-F5344CB8AC3E}">
        <p14:creationId xmlns:p14="http://schemas.microsoft.com/office/powerpoint/2010/main" val="2552040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Camille</a:t>
            </a:r>
          </a:p>
          <a:p>
            <a:pPr marL="171450" indent="-171450">
              <a:buFont typeface="Arial"/>
              <a:buChar char="•"/>
            </a:pPr>
            <a:r>
              <a:rPr lang="en-US"/>
              <a:t>1 In-person CoP Session</a:t>
            </a:r>
            <a:endParaRPr lang="en-US">
              <a:ea typeface="Calibri" panose="020F0502020204030204"/>
              <a:cs typeface="Calibri" panose="020F0502020204030204"/>
            </a:endParaRPr>
          </a:p>
          <a:p>
            <a:pPr marL="628650" lvl="1" indent="-171450">
              <a:buFont typeface="Arial,Sans-Serif"/>
              <a:buChar char="•"/>
            </a:pPr>
            <a:r>
              <a:rPr lang="en-US"/>
              <a:t>September 23, 2024</a:t>
            </a:r>
          </a:p>
          <a:p>
            <a:pPr marL="628650" lvl="1" indent="-171450">
              <a:buFont typeface="Arial,Sans-Serif"/>
              <a:buChar char="•"/>
            </a:pPr>
            <a:r>
              <a:rPr lang="en-US"/>
              <a:t>Approx. 3 hours</a:t>
            </a:r>
          </a:p>
          <a:p>
            <a:pPr marL="628650" lvl="1" indent="-171450">
              <a:buFont typeface="Arial,Sans-Serif"/>
              <a:buChar char="•"/>
            </a:pPr>
            <a:r>
              <a:rPr lang="en-US"/>
              <a:t>Will include data coaching, analyzing college data, articulating a problem of practice, and understanding the self in relation to the problem. </a:t>
            </a:r>
          </a:p>
          <a:p>
            <a:pPr marL="171450" indent="-171450">
              <a:buFont typeface="Arial"/>
              <a:buChar char="•"/>
            </a:pPr>
            <a:r>
              <a:rPr lang="en-US"/>
              <a:t>3 Virtual CoP Sessions</a:t>
            </a:r>
            <a:endParaRPr lang="en-US">
              <a:ea typeface="Calibri" panose="020F0502020204030204"/>
              <a:cs typeface="Calibri" panose="020F0502020204030204"/>
            </a:endParaRPr>
          </a:p>
          <a:p>
            <a:pPr marL="628650" lvl="1" indent="-171450">
              <a:buFont typeface="Arial,Sans-Serif"/>
              <a:buChar char="•"/>
            </a:pPr>
            <a:r>
              <a:rPr lang="en-US"/>
              <a:t>Through October 2024 to December 2024</a:t>
            </a:r>
          </a:p>
          <a:p>
            <a:pPr marL="628650" lvl="1" indent="-171450">
              <a:buFont typeface="Arial,Sans-Serif"/>
              <a:buChar char="•"/>
            </a:pPr>
            <a:r>
              <a:rPr lang="en-US"/>
              <a:t>Approx. 2 hours, monthly sessions </a:t>
            </a:r>
          </a:p>
          <a:p>
            <a:pPr marL="1085850" lvl="1" indent="-171450">
              <a:buFont typeface="Arial"/>
              <a:buChar char="•"/>
            </a:pPr>
            <a:r>
              <a:rPr lang="en-US"/>
              <a:t>Will include </a:t>
            </a:r>
            <a:r>
              <a:rPr lang="en"/>
              <a:t>root cause analysis, developing a Blueprint for Equity Action Plan, analysis through an equity lens, and presentations of Plans.</a:t>
            </a:r>
          </a:p>
          <a:p>
            <a:pPr marL="228600" indent="-171450">
              <a:buFont typeface="Arial"/>
              <a:buChar char="•"/>
            </a:pPr>
            <a:r>
              <a:rPr lang="en-US"/>
              <a:t>Implementation Spring 2025</a:t>
            </a:r>
          </a:p>
          <a:p>
            <a:pPr marL="228600" indent="-171450">
              <a:buFont typeface="Arial"/>
              <a:buChar char="•"/>
            </a:pPr>
            <a:r>
              <a:rPr lang="en-US"/>
              <a:t>Consultation Office Hours</a:t>
            </a:r>
            <a:endParaRPr lang="en-US">
              <a:ea typeface="Calibri" panose="020F0502020204030204"/>
              <a:cs typeface="Calibri" panose="020F0502020204030204"/>
            </a:endParaRPr>
          </a:p>
          <a:p>
            <a:pPr marL="228600" indent="-171450">
              <a:buFont typeface="Arial"/>
              <a:buChar char="•"/>
            </a:pPr>
            <a:r>
              <a:rPr lang="en-US"/>
              <a:t>Data Collection and Analysis</a:t>
            </a:r>
            <a:endParaRPr lang="en-US">
              <a:ea typeface="Calibri" panose="020F0502020204030204"/>
              <a:cs typeface="Calibri" panose="020F0502020204030204"/>
            </a:endParaRPr>
          </a:p>
          <a:p>
            <a:pPr marL="228600" indent="-171450">
              <a:buFont typeface="Arial"/>
              <a:buChar char="•"/>
            </a:pPr>
            <a:r>
              <a:rPr lang="en-US"/>
              <a:t>Calibrating Action Plans</a:t>
            </a:r>
            <a:endParaRPr lang="en-US">
              <a:ea typeface="Calibri" panose="020F0502020204030204"/>
              <a:cs typeface="Calibri" panose="020F0502020204030204"/>
            </a:endParaRPr>
          </a:p>
          <a:p>
            <a:pPr marL="628650" lvl="1" indent="-171450">
              <a:buFont typeface="Arial,Sans-Serif"/>
              <a:buChar char="•"/>
            </a:pPr>
            <a:endParaRPr lang="en">
              <a:ea typeface="Calibri"/>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10</a:t>
            </a:fld>
            <a:endParaRPr lang="en-US"/>
          </a:p>
        </p:txBody>
      </p:sp>
    </p:spTree>
    <p:extLst>
      <p:ext uri="{BB962C8B-B14F-4D97-AF65-F5344CB8AC3E}">
        <p14:creationId xmlns:p14="http://schemas.microsoft.com/office/powerpoint/2010/main" val="31598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Camille</a:t>
            </a:r>
          </a:p>
          <a:p>
            <a:pPr marL="171450" indent="-171450">
              <a:buFont typeface="Arial"/>
              <a:buChar char="•"/>
            </a:pPr>
            <a:r>
              <a:rPr lang="en-US"/>
              <a:t>Thanks to generous support of Ascendium Education Group the community of practice technical assistance is </a:t>
            </a:r>
            <a:endParaRPr lang="en-US">
              <a:cs typeface="Calibri"/>
            </a:endParaRPr>
          </a:p>
          <a:p>
            <a:pPr marL="171450" indent="-171450">
              <a:buFont typeface="Arial"/>
              <a:buChar char="•"/>
            </a:pPr>
            <a:r>
              <a:rPr lang="en-US"/>
              <a:t>While no direct funding will be provided to colleges to participate, we</a:t>
            </a:r>
          </a:p>
        </p:txBody>
      </p:sp>
      <p:sp>
        <p:nvSpPr>
          <p:cNvPr id="4" name="Slide Number Placeholder 3"/>
          <p:cNvSpPr>
            <a:spLocks noGrp="1"/>
          </p:cNvSpPr>
          <p:nvPr>
            <p:ph type="sldNum" sz="quarter" idx="5"/>
          </p:nvPr>
        </p:nvSpPr>
        <p:spPr/>
        <p:txBody>
          <a:bodyPr/>
          <a:lstStyle/>
          <a:p>
            <a:fld id="{51B41E52-337C-8245-8415-FFD7E973F7CA}" type="slidenum">
              <a:rPr lang="en-US" smtClean="0"/>
              <a:t>11</a:t>
            </a:fld>
            <a:endParaRPr lang="en-US"/>
          </a:p>
        </p:txBody>
      </p:sp>
    </p:spTree>
    <p:extLst>
      <p:ext uri="{BB962C8B-B14F-4D97-AF65-F5344CB8AC3E}">
        <p14:creationId xmlns:p14="http://schemas.microsoft.com/office/powerpoint/2010/main" val="3108569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Camille (hide 5/10)</a:t>
            </a:r>
          </a:p>
          <a:p>
            <a:endParaRPr lang="en-US"/>
          </a:p>
        </p:txBody>
      </p:sp>
      <p:sp>
        <p:nvSpPr>
          <p:cNvPr id="4" name="Slide Number Placeholder 3"/>
          <p:cNvSpPr>
            <a:spLocks noGrp="1"/>
          </p:cNvSpPr>
          <p:nvPr>
            <p:ph type="sldNum" sz="quarter" idx="5"/>
          </p:nvPr>
        </p:nvSpPr>
        <p:spPr/>
        <p:txBody>
          <a:bodyPr/>
          <a:lstStyle/>
          <a:p>
            <a:fld id="{51B41E52-337C-8245-8415-FFD7E973F7CA}" type="slidenum">
              <a:rPr lang="en-US" smtClean="0"/>
              <a:t>12</a:t>
            </a:fld>
            <a:endParaRPr lang="en-US"/>
          </a:p>
        </p:txBody>
      </p:sp>
    </p:spTree>
    <p:extLst>
      <p:ext uri="{BB962C8B-B14F-4D97-AF65-F5344CB8AC3E}">
        <p14:creationId xmlns:p14="http://schemas.microsoft.com/office/powerpoint/2010/main" val="177165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9: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Camille</a:t>
            </a:r>
          </a:p>
          <a:p>
            <a:pPr marL="514350" indent="-495300">
              <a:buAutoNum type="arabicPeriod"/>
            </a:pPr>
            <a:r>
              <a:rPr lang="en-US"/>
              <a:t>Form and engage a team of 3-6 participants from your college.</a:t>
            </a:r>
          </a:p>
          <a:p>
            <a:pPr marL="514350" indent="-495300">
              <a:buAutoNum type="arabicPeriod"/>
            </a:pPr>
            <a:r>
              <a:rPr lang="en-US"/>
              <a:t>Attend each session as a team, including the first in-person session in Oakland, CA on September 23, 2024.</a:t>
            </a:r>
          </a:p>
          <a:p>
            <a:pPr marL="514350" indent="-495300">
              <a:buAutoNum type="arabicPeriod"/>
            </a:pPr>
            <a:r>
              <a:rPr lang="en-US"/>
              <a:t>Complete work in between sessions such as gathering data and/or meeting with key partners.</a:t>
            </a:r>
          </a:p>
          <a:p>
            <a:pPr marL="514350" indent="-495300">
              <a:buAutoNum type="arabicPeriod"/>
            </a:pPr>
            <a:r>
              <a:rPr lang="en-US"/>
              <a:t>In consultation with colleagues and peers, develop and implement a Blueprint for Equity (i.e., action plan) to implement remediation reform effectively and equitably. Blueprint planning is a facilitated process to develop a detailed roadmap of what it will take to achieve the goal of an equitable course placement and success and completion.  </a:t>
            </a:r>
            <a:endParaRPr lang="en-US">
              <a:cs typeface="Calibri" panose="020F0502020204030204"/>
            </a:endParaRPr>
          </a:p>
          <a:p>
            <a:pPr marL="514350" indent="-495300">
              <a:buAutoNum type="arabicPeriod"/>
            </a:pPr>
            <a:r>
              <a:rPr lang="en-US"/>
              <a:t>Share data, outcomes, and reflections in project reports and at two implementation institutes in March and June of 2025.</a:t>
            </a:r>
          </a:p>
        </p:txBody>
      </p:sp>
      <p:sp>
        <p:nvSpPr>
          <p:cNvPr id="515" name="Google Shape;515;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Camille</a:t>
            </a:r>
          </a:p>
          <a:p>
            <a:endParaRPr lang="en-US"/>
          </a:p>
        </p:txBody>
      </p:sp>
      <p:sp>
        <p:nvSpPr>
          <p:cNvPr id="4" name="Slide Number Placeholder 3"/>
          <p:cNvSpPr>
            <a:spLocks noGrp="1"/>
          </p:cNvSpPr>
          <p:nvPr>
            <p:ph type="sldNum" sz="quarter" idx="5"/>
          </p:nvPr>
        </p:nvSpPr>
        <p:spPr/>
        <p:txBody>
          <a:bodyPr/>
          <a:lstStyle/>
          <a:p>
            <a:fld id="{51B41E52-337C-8245-8415-FFD7E973F7CA}" type="slidenum">
              <a:rPr lang="en-US" smtClean="0"/>
              <a:t>14</a:t>
            </a:fld>
            <a:endParaRPr lang="en-US"/>
          </a:p>
        </p:txBody>
      </p:sp>
    </p:spTree>
    <p:extLst>
      <p:ext uri="{BB962C8B-B14F-4D97-AF65-F5344CB8AC3E}">
        <p14:creationId xmlns:p14="http://schemas.microsoft.com/office/powerpoint/2010/main" val="339136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p:txBody>
      </p:sp>
      <p:sp>
        <p:nvSpPr>
          <p:cNvPr id="4" name="Slide Number Placeholder 3"/>
          <p:cNvSpPr>
            <a:spLocks noGrp="1"/>
          </p:cNvSpPr>
          <p:nvPr>
            <p:ph type="sldNum" sz="quarter" idx="5"/>
          </p:nvPr>
        </p:nvSpPr>
        <p:spPr/>
        <p:txBody>
          <a:bodyPr/>
          <a:lstStyle/>
          <a:p>
            <a:fld id="{51B41E52-337C-8245-8415-FFD7E973F7CA}" type="slidenum">
              <a:rPr lang="en-US" smtClean="0"/>
              <a:t>15</a:t>
            </a:fld>
            <a:endParaRPr lang="en-US"/>
          </a:p>
        </p:txBody>
      </p:sp>
    </p:spTree>
    <p:extLst>
      <p:ext uri="{BB962C8B-B14F-4D97-AF65-F5344CB8AC3E}">
        <p14:creationId xmlns:p14="http://schemas.microsoft.com/office/powerpoint/2010/main" val="3009482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endParaRPr lang="en-US"/>
          </a:p>
          <a:p>
            <a:pPr marL="171450" indent="-171450">
              <a:buFont typeface="Arial"/>
              <a:buChar char="•"/>
            </a:pPr>
            <a:r>
              <a:rPr lang="en-US">
                <a:ea typeface="Calibri" panose="020F0502020204030204"/>
                <a:cs typeface="Calibri"/>
              </a:rPr>
              <a:t>Throughout the CoP, we will support college teams in a process we've used in our previous K-12 district engagements</a:t>
            </a:r>
          </a:p>
          <a:p>
            <a:pPr marL="171450" indent="-171450">
              <a:buFont typeface="Arial"/>
              <a:buChar char="•"/>
            </a:pPr>
            <a:r>
              <a:rPr lang="en-US">
                <a:ea typeface="Calibri" panose="020F0502020204030204"/>
                <a:cs typeface="Calibri"/>
              </a:rPr>
              <a:t>Using a blueprint planning model, teams will collect and analyze data, conduct root cause analysis, and identify actions tied to goals</a:t>
            </a:r>
          </a:p>
          <a:p>
            <a:pPr marL="171450" indent="-171450">
              <a:buFont typeface="Arial"/>
              <a:buChar char="•"/>
            </a:pPr>
            <a:r>
              <a:rPr lang="en-US">
                <a:ea typeface="Calibri" panose="020F0502020204030204"/>
                <a:cs typeface="Calibri"/>
              </a:rPr>
              <a:t>Our team facilitates the process to support participants to develop a roadmap to achieve an established goal as specific to equitable course placement, success, and completion</a:t>
            </a:r>
          </a:p>
          <a:p>
            <a:pPr marL="171450" indent="-171450">
              <a:buFont typeface="Arial"/>
              <a:buChar char="•"/>
            </a:pPr>
            <a:r>
              <a:rPr lang="en-US">
                <a:ea typeface="Calibri" panose="020F0502020204030204"/>
                <a:cs typeface="Calibri"/>
              </a:rPr>
              <a:t>College teams</a:t>
            </a:r>
          </a:p>
          <a:p>
            <a:pPr marL="171450" indent="-171450">
              <a:buFont typeface="Arial"/>
              <a:buChar char="•"/>
            </a:pPr>
            <a:r>
              <a:rPr lang="en-US">
                <a:ea typeface="Calibri" panose="020F0502020204030204"/>
                <a:cs typeface="Calibri"/>
              </a:rPr>
              <a:t>Community of practice space</a:t>
            </a:r>
          </a:p>
        </p:txBody>
      </p:sp>
      <p:sp>
        <p:nvSpPr>
          <p:cNvPr id="4" name="Slide Number Placeholder 3"/>
          <p:cNvSpPr>
            <a:spLocks noGrp="1"/>
          </p:cNvSpPr>
          <p:nvPr>
            <p:ph type="sldNum" sz="quarter" idx="5"/>
          </p:nvPr>
        </p:nvSpPr>
        <p:spPr/>
        <p:txBody>
          <a:bodyPr/>
          <a:lstStyle/>
          <a:p>
            <a:fld id="{51B41E52-337C-8245-8415-FFD7E973F7CA}" type="slidenum">
              <a:rPr lang="en-US" smtClean="0"/>
              <a:t>16</a:t>
            </a:fld>
            <a:endParaRPr lang="en-US"/>
          </a:p>
        </p:txBody>
      </p:sp>
    </p:spTree>
    <p:extLst>
      <p:ext uri="{BB962C8B-B14F-4D97-AF65-F5344CB8AC3E}">
        <p14:creationId xmlns:p14="http://schemas.microsoft.com/office/powerpoint/2010/main" val="421643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Camille</a:t>
            </a:r>
          </a:p>
          <a:p>
            <a:pPr marL="171450" indent="-171450">
              <a:buFont typeface="Arial"/>
              <a:buChar char="•"/>
            </a:pPr>
            <a:r>
              <a:rPr lang="en-US">
                <a:ea typeface="Calibri"/>
                <a:cs typeface="Calibri"/>
              </a:rPr>
              <a:t>Fall 2024, we will engagement in Blueprint Sessions</a:t>
            </a:r>
          </a:p>
          <a:p>
            <a:pPr marL="171450" indent="-171450">
              <a:buFont typeface="Arial"/>
              <a:buChar char="•"/>
            </a:pPr>
            <a:r>
              <a:rPr lang="en-US">
                <a:ea typeface="Calibri"/>
                <a:cs typeface="Calibri"/>
              </a:rPr>
              <a:t>First session is in person at EER, as previously mentioned</a:t>
            </a:r>
          </a:p>
          <a:p>
            <a:pPr marL="171450" indent="-171450">
              <a:buFont typeface="Arial"/>
              <a:buChar char="•"/>
            </a:pPr>
            <a:r>
              <a:rPr lang="en-US">
                <a:ea typeface="Calibri"/>
                <a:cs typeface="Calibri"/>
              </a:rPr>
              <a:t>The remaining 3 sessions will be virtual in October, November, and December</a:t>
            </a:r>
          </a:p>
        </p:txBody>
      </p:sp>
      <p:sp>
        <p:nvSpPr>
          <p:cNvPr id="4" name="Slide Number Placeholder 3"/>
          <p:cNvSpPr>
            <a:spLocks noGrp="1"/>
          </p:cNvSpPr>
          <p:nvPr>
            <p:ph type="sldNum" sz="quarter" idx="5"/>
          </p:nvPr>
        </p:nvSpPr>
        <p:spPr/>
        <p:txBody>
          <a:bodyPr/>
          <a:lstStyle/>
          <a:p>
            <a:fld id="{51B41E52-337C-8245-8415-FFD7E973F7CA}" type="slidenum">
              <a:rPr lang="en-US" smtClean="0"/>
              <a:t>17</a:t>
            </a:fld>
            <a:endParaRPr lang="en-US"/>
          </a:p>
        </p:txBody>
      </p:sp>
    </p:spTree>
    <p:extLst>
      <p:ext uri="{BB962C8B-B14F-4D97-AF65-F5344CB8AC3E}">
        <p14:creationId xmlns:p14="http://schemas.microsoft.com/office/powerpoint/2010/main" val="1295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Camille</a:t>
            </a:r>
          </a:p>
          <a:p>
            <a:pPr marL="342900" indent="-342900">
              <a:buFont typeface="Arial,Sans-Serif"/>
              <a:buChar char="•"/>
            </a:pPr>
            <a:r>
              <a:rPr lang="en-US">
                <a:ea typeface="Calibri"/>
                <a:cs typeface="Calibri"/>
              </a:rPr>
              <a:t>The Blueprint action plan will be in alignment with AB 705, AB 1705 and Equitable Placement and Completion grant</a:t>
            </a:r>
            <a:endParaRPr lang="en-US"/>
          </a:p>
          <a:p>
            <a:pPr marL="342900" indent="-342900">
              <a:buFont typeface="Arial,Sans-Serif"/>
              <a:buChar char="•"/>
            </a:pPr>
            <a:r>
              <a:rPr lang="en-US">
                <a:ea typeface="Calibri"/>
                <a:cs typeface="Calibri"/>
              </a:rPr>
              <a:t>Your college team will identify a problem of practice </a:t>
            </a:r>
            <a:endParaRPr lang="en-US"/>
          </a:p>
          <a:p>
            <a:pPr marL="342900" indent="-342900">
              <a:buFont typeface="Arial,Sans-Serif"/>
              <a:buChar char="•"/>
            </a:pPr>
            <a:r>
              <a:rPr lang="en-US">
                <a:ea typeface="Calibri"/>
                <a:cs typeface="Calibri"/>
              </a:rPr>
              <a:t>A few examples can include:</a:t>
            </a:r>
            <a:endParaRPr lang="en-US"/>
          </a:p>
          <a:p>
            <a:pPr marL="342900" indent="-342900">
              <a:buFont typeface="Arial,Sans-Serif"/>
              <a:buChar char="•"/>
            </a:pPr>
            <a:r>
              <a:rPr lang="en-US"/>
              <a:t>How to develop corequisite support models? What are promising practices?</a:t>
            </a:r>
            <a:endParaRPr lang="en-US">
              <a:ea typeface="Calibri"/>
              <a:cs typeface="Calibri"/>
            </a:endParaRPr>
          </a:p>
          <a:p>
            <a:pPr marL="342900" indent="-342900">
              <a:buFont typeface="Arial,Sans-Serif"/>
              <a:buChar char="•"/>
            </a:pPr>
            <a:r>
              <a:rPr lang="en-US"/>
              <a:t>How to create inclusive teaching practices, pedagogy, and classroom culture that supports all students?</a:t>
            </a:r>
            <a:endParaRPr lang="en-US">
              <a:ea typeface="Calibri"/>
              <a:cs typeface="Calibri"/>
            </a:endParaRPr>
          </a:p>
          <a:p>
            <a:pPr marL="342900" indent="-342900">
              <a:buFont typeface="Arial,Sans-Serif"/>
              <a:buChar char="•"/>
            </a:pPr>
            <a:r>
              <a:rPr lang="en-US"/>
              <a:t>How to increase collaboration between faculty and Institutional Research and Planning Professionals (IRP) to evaluate the effectiveness and make improvements? How to create safe places for equity conversations and data analysis?</a:t>
            </a:r>
            <a:endParaRPr lang="en-US">
              <a:ea typeface="Calibri"/>
              <a:cs typeface="Calibri"/>
            </a:endParaRPr>
          </a:p>
          <a:p>
            <a:pPr marL="342900" indent="-342900">
              <a:buFont typeface="Arial,Sans-Serif"/>
              <a:buChar char="•"/>
            </a:pPr>
            <a:endParaRPr lang="en-US">
              <a:ea typeface="Calibri"/>
              <a:cs typeface="Calibri"/>
            </a:endParaRPr>
          </a:p>
          <a:p>
            <a:pPr marL="171450" indent="-171450">
              <a:buFont typeface="Arial"/>
              <a:buChar char="•"/>
            </a:pPr>
            <a:r>
              <a:rPr lang="en-US"/>
              <a:t>STEM problem of practice examples can include:</a:t>
            </a:r>
          </a:p>
          <a:p>
            <a:pPr marL="342900" indent="-342900">
              <a:buFont typeface="Arial,Sans-Serif"/>
              <a:buChar char="•"/>
            </a:pPr>
            <a:r>
              <a:rPr lang="en-US"/>
              <a:t>What are promising practices when considering innovating course sequences?</a:t>
            </a:r>
          </a:p>
          <a:p>
            <a:pPr marL="342900" indent="-342900">
              <a:buFont typeface="Arial,Sans-Serif"/>
              <a:buChar char="•"/>
            </a:pPr>
            <a:r>
              <a:rPr lang="en-US"/>
              <a:t>How to establish an innovative preparatory course for lowest STEM placement students?</a:t>
            </a:r>
          </a:p>
          <a:p>
            <a:pPr marL="342900" indent="-342900">
              <a:buFont typeface="Arial,Sans-Serif"/>
              <a:buChar char="•"/>
            </a:pPr>
            <a:r>
              <a:rPr lang="en-US"/>
              <a:t>How have other colleges replaced stand-alone preparatory courses with support-enhanced STEM Calculus or linked corequisite support?</a:t>
            </a:r>
          </a:p>
          <a:p>
            <a:pPr marL="342900" indent="-342900">
              <a:buFont typeface="Arial,Sans-Serif"/>
              <a:buChar char="•"/>
            </a:pPr>
            <a:endParaRPr lang="en-US"/>
          </a:p>
          <a:p>
            <a:pPr marL="171450" indent="-171450">
              <a:buFont typeface="Arial,Sans-Serif"/>
              <a:buChar char="•"/>
            </a:pPr>
            <a:endParaRPr lang="en-US"/>
          </a:p>
          <a:p>
            <a:pPr marL="342900" indent="-342900">
              <a:buFont typeface="Arial,Sans-Serif"/>
              <a:buChar char="•"/>
            </a:pPr>
            <a:endParaRPr lang="en-US">
              <a:ea typeface="Calibri"/>
              <a:cs typeface="Calibri"/>
            </a:endParaRPr>
          </a:p>
          <a:p>
            <a:endParaRPr lang="en-US">
              <a:ea typeface="Calibri"/>
              <a:cs typeface="Calibri"/>
            </a:endParaRPr>
          </a:p>
          <a:p>
            <a:endParaRPr lang="en-US">
              <a:ea typeface="Calibri"/>
              <a:cs typeface="Calibri"/>
            </a:endParaRPr>
          </a:p>
          <a:p>
            <a:pPr marL="171450" indent="-171450">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18</a:t>
            </a:fld>
            <a:endParaRPr lang="en-US"/>
          </a:p>
        </p:txBody>
      </p:sp>
    </p:spTree>
    <p:extLst>
      <p:ext uri="{BB962C8B-B14F-4D97-AF65-F5344CB8AC3E}">
        <p14:creationId xmlns:p14="http://schemas.microsoft.com/office/powerpoint/2010/main" val="126944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f87903c22_0_1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f87903c22_0_1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a:t>Camille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325">
              <a:spcBef>
                <a:spcPts val="1200"/>
              </a:spcBef>
            </a:pPr>
            <a:r>
              <a:rPr lang="en-US"/>
              <a:t>Denise</a:t>
            </a:r>
          </a:p>
          <a:p>
            <a:pPr marL="231775" indent="-171450">
              <a:spcBef>
                <a:spcPts val="1200"/>
              </a:spcBef>
              <a:buFont typeface="Arial"/>
              <a:buChar char="•"/>
            </a:pPr>
            <a:r>
              <a:rPr lang="en-US"/>
              <a:t>The goal of today's informational session </a:t>
            </a:r>
            <a:endParaRPr lang="en-US">
              <a:ea typeface="Calibri"/>
              <a:cs typeface="Calibri"/>
            </a:endParaRPr>
          </a:p>
          <a:p>
            <a:pPr marL="231775" indent="-171450">
              <a:spcBef>
                <a:spcPts val="1200"/>
              </a:spcBef>
              <a:buFont typeface="Arial"/>
              <a:buChar char="•"/>
            </a:pPr>
            <a:r>
              <a:rPr lang="en-US"/>
              <a:t>Is to introduce </a:t>
            </a:r>
          </a:p>
          <a:p>
            <a:pPr marL="231775" indent="-171450">
              <a:spcBef>
                <a:spcPts val="1200"/>
              </a:spcBef>
              <a:buFont typeface="Arial"/>
              <a:buChar char="•"/>
            </a:pPr>
            <a:r>
              <a:rPr lang="en-US"/>
              <a:t>The equitable placement and completion </a:t>
            </a:r>
            <a:endParaRPr lang="en-US">
              <a:ea typeface="Calibri" panose="020F0502020204030204"/>
              <a:cs typeface="Calibri" panose="020F0502020204030204"/>
            </a:endParaRPr>
          </a:p>
          <a:p>
            <a:pPr marL="346075" lvl="1" indent="-171450">
              <a:spcBef>
                <a:spcPts val="1200"/>
              </a:spcBef>
              <a:buFont typeface="Courier New"/>
              <a:buChar char="o"/>
            </a:pPr>
            <a:r>
              <a:rPr lang="en-US"/>
              <a:t>Community of Practice (CoP) model </a:t>
            </a:r>
            <a:endParaRPr lang="en-US">
              <a:ea typeface="Calibri" panose="020F0502020204030204"/>
              <a:cs typeface="Calibri" panose="020F0502020204030204"/>
            </a:endParaRPr>
          </a:p>
          <a:p>
            <a:pPr marL="231775" indent="-171450">
              <a:spcBef>
                <a:spcPts val="1200"/>
              </a:spcBef>
              <a:buFont typeface="Arial"/>
              <a:buChar char="•"/>
            </a:pPr>
            <a:r>
              <a:rPr lang="en-US"/>
              <a:t>And share about </a:t>
            </a:r>
            <a:endParaRPr lang="en-US">
              <a:cs typeface="Calibri"/>
            </a:endParaRPr>
          </a:p>
          <a:p>
            <a:pPr marL="346075" lvl="1" indent="-171450">
              <a:spcBef>
                <a:spcPts val="1200"/>
              </a:spcBef>
              <a:buFont typeface="Courier New"/>
              <a:buChar char="o"/>
            </a:pPr>
            <a:r>
              <a:rPr lang="en-US"/>
              <a:t>This FREE opportunity for CA community colleges </a:t>
            </a:r>
            <a:endParaRPr lang="en-US">
              <a:ea typeface="Calibri" panose="020F0502020204030204"/>
              <a:cs typeface="Calibri" panose="020F0502020204030204"/>
            </a:endParaRPr>
          </a:p>
          <a:p>
            <a:pPr marL="231775" indent="-171450">
              <a:spcBef>
                <a:spcPts val="1200"/>
              </a:spcBef>
              <a:buFont typeface="Arial"/>
              <a:buChar char="•"/>
            </a:pPr>
            <a:r>
              <a:rPr lang="en-US"/>
              <a:t>We will explain the different phases of the work</a:t>
            </a:r>
            <a:endParaRPr lang="en-US">
              <a:cs typeface="Calibri"/>
            </a:endParaRPr>
          </a:p>
          <a:p>
            <a:pPr marL="346075" lvl="1" indent="-171450">
              <a:spcBef>
                <a:spcPts val="1200"/>
              </a:spcBef>
              <a:buFont typeface="Courier New"/>
              <a:buChar char="o"/>
            </a:pPr>
            <a:r>
              <a:rPr lang="en-US"/>
              <a:t>Discuss the timeline, and </a:t>
            </a:r>
            <a:endParaRPr lang="en-US">
              <a:cs typeface="Calibri"/>
            </a:endParaRPr>
          </a:p>
          <a:p>
            <a:pPr marL="346075" lvl="1" indent="-171450">
              <a:spcBef>
                <a:spcPts val="1200"/>
              </a:spcBef>
              <a:buFont typeface="Courier New"/>
              <a:buChar char="o"/>
            </a:pPr>
            <a:r>
              <a:rPr lang="en-US"/>
              <a:t>Commitment expectations.</a:t>
            </a:r>
            <a:endParaRPr lang="en-US">
              <a:ea typeface="Calibri" panose="020F0502020204030204"/>
              <a:cs typeface="Calibri"/>
            </a:endParaRPr>
          </a:p>
          <a:p>
            <a:pPr marL="231775" indent="-171450">
              <a:spcBef>
                <a:spcPts val="1200"/>
              </a:spcBef>
              <a:buFont typeface="Arial"/>
              <a:buChar char="•"/>
            </a:pPr>
            <a:r>
              <a:rPr lang="en-US"/>
              <a:t>We will discuss the application process/how to apply</a:t>
            </a:r>
            <a:endParaRPr lang="en-US">
              <a:ea typeface="Calibri" panose="020F0502020204030204"/>
              <a:cs typeface="Calibri" panose="020F0502020204030204"/>
            </a:endParaRPr>
          </a:p>
          <a:p>
            <a:pPr marL="231775" indent="-171450">
              <a:spcBef>
                <a:spcPts val="1200"/>
              </a:spcBef>
              <a:buFont typeface="Arial"/>
              <a:buChar char="•"/>
            </a:pPr>
            <a:r>
              <a:rPr lang="en-US">
                <a:ea typeface="Calibri" panose="020F0502020204030204"/>
                <a:cs typeface="Calibri" panose="020F0502020204030204"/>
              </a:rPr>
              <a:t>And will have time at the end </a:t>
            </a:r>
          </a:p>
          <a:p>
            <a:pPr lvl="1" indent="-171450">
              <a:spcBef>
                <a:spcPts val="1200"/>
              </a:spcBef>
              <a:buFont typeface="Courier New"/>
              <a:buChar char="o"/>
            </a:pPr>
            <a:r>
              <a:rPr lang="en-US">
                <a:ea typeface="Calibri" panose="020F0502020204030204"/>
                <a:cs typeface="Calibri" panose="020F0502020204030204"/>
              </a:rPr>
              <a:t>To </a:t>
            </a:r>
            <a:r>
              <a:rPr lang="en-US"/>
              <a:t>hear from interested colleges </a:t>
            </a:r>
            <a:endParaRPr lang="en-US">
              <a:cs typeface="Calibri"/>
            </a:endParaRPr>
          </a:p>
          <a:p>
            <a:pPr lvl="1" indent="-171450">
              <a:spcBef>
                <a:spcPts val="1200"/>
              </a:spcBef>
              <a:buFont typeface="Courier New"/>
              <a:buChar char="o"/>
            </a:pPr>
            <a:r>
              <a:rPr lang="en-US"/>
              <a:t>And answer their questions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a:t>
            </a:fld>
            <a:endParaRPr lang="en-US"/>
          </a:p>
        </p:txBody>
      </p:sp>
    </p:spTree>
    <p:extLst>
      <p:ext uri="{BB962C8B-B14F-4D97-AF65-F5344CB8AC3E}">
        <p14:creationId xmlns:p14="http://schemas.microsoft.com/office/powerpoint/2010/main" val="175404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Camille</a:t>
            </a:r>
          </a:p>
          <a:p>
            <a:r>
              <a:rPr lang="en-US">
                <a:ea typeface="Calibri"/>
                <a:cs typeface="Calibri"/>
              </a:rPr>
              <a:t>*This is the beginning of implementation*</a:t>
            </a:r>
            <a:endParaRPr lang="en-US"/>
          </a:p>
          <a:p>
            <a:r>
              <a:rPr lang="en-US">
                <a:ea typeface="Calibri"/>
                <a:cs typeface="Calibri"/>
              </a:rPr>
              <a:t>Opportunity to troubleshoot in space with others</a:t>
            </a:r>
          </a:p>
          <a:p>
            <a:pPr marL="171450" indent="-171450">
              <a:buFont typeface="Arial,Sans-Serif"/>
              <a:buChar char="•"/>
            </a:pPr>
            <a:r>
              <a:rPr lang="en-US"/>
              <a:t>1st In-person Implementation Institute</a:t>
            </a:r>
            <a:endParaRPr lang="en-US">
              <a:ea typeface="Calibri"/>
              <a:cs typeface="Calibri"/>
            </a:endParaRPr>
          </a:p>
          <a:p>
            <a:pPr marL="628650" lvl="1" indent="-171450">
              <a:buFont typeface="Arial,Sans-Serif"/>
              <a:buChar char="•"/>
            </a:pPr>
            <a:r>
              <a:rPr lang="en-US"/>
              <a:t>March 12, 2025</a:t>
            </a:r>
            <a:endParaRPr lang="en-US">
              <a:ea typeface="Calibri"/>
              <a:cs typeface="Calibri"/>
            </a:endParaRPr>
          </a:p>
          <a:p>
            <a:pPr marL="628650" lvl="1" indent="-171450">
              <a:buFont typeface="Arial,Sans-Serif"/>
              <a:buChar char="•"/>
            </a:pPr>
            <a:r>
              <a:rPr lang="en-US"/>
              <a:t>Team will present progress made on implementing their plans, strategize with other participating teams, and refine their plans. </a:t>
            </a:r>
            <a:endParaRPr lang="en-US">
              <a:ea typeface="Calibri"/>
              <a:cs typeface="Calibri"/>
            </a:endParaRPr>
          </a:p>
          <a:p>
            <a:pPr marL="171450" indent="-171450">
              <a:buFont typeface="Arial,Sans-Serif"/>
              <a:buChar char="•"/>
            </a:pPr>
            <a:r>
              <a:rPr lang="en-US"/>
              <a:t>2nd  In-person Implementation Institute</a:t>
            </a:r>
            <a:endParaRPr lang="en-US">
              <a:ea typeface="Calibri"/>
              <a:cs typeface="Calibri"/>
            </a:endParaRPr>
          </a:p>
          <a:p>
            <a:pPr marL="628650" lvl="1" indent="-171450">
              <a:buFont typeface="Arial,Sans-Serif"/>
              <a:buChar char="•"/>
            </a:pPr>
            <a:r>
              <a:rPr lang="en-US"/>
              <a:t>June 4, 2025</a:t>
            </a:r>
            <a:endParaRPr lang="en-US">
              <a:ea typeface="Calibri"/>
              <a:cs typeface="Calibri"/>
            </a:endParaRPr>
          </a:p>
          <a:p>
            <a:pPr marL="628650" lvl="1" indent="-171450">
              <a:buFont typeface="Arial,Sans-Serif"/>
              <a:buChar char="•"/>
            </a:pPr>
            <a:r>
              <a:rPr lang="en-US"/>
              <a:t>Team will present and share the impact of implementing their plan and </a:t>
            </a:r>
            <a:r>
              <a:rPr lang="en-US" err="1"/>
              <a:t>EdTrust</a:t>
            </a:r>
            <a:r>
              <a:rPr lang="en-US"/>
              <a:t>—West will celebrate participants' accomplishments and commitments</a:t>
            </a:r>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20</a:t>
            </a:fld>
            <a:endParaRPr lang="en-US"/>
          </a:p>
        </p:txBody>
      </p:sp>
    </p:spTree>
    <p:extLst>
      <p:ext uri="{BB962C8B-B14F-4D97-AF65-F5344CB8AC3E}">
        <p14:creationId xmlns:p14="http://schemas.microsoft.com/office/powerpoint/2010/main" val="256861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Camille</a:t>
            </a:r>
          </a:p>
        </p:txBody>
      </p:sp>
      <p:sp>
        <p:nvSpPr>
          <p:cNvPr id="4" name="Slide Number Placeholder 3"/>
          <p:cNvSpPr>
            <a:spLocks noGrp="1"/>
          </p:cNvSpPr>
          <p:nvPr>
            <p:ph type="sldNum" sz="quarter" idx="5"/>
          </p:nvPr>
        </p:nvSpPr>
        <p:spPr/>
        <p:txBody>
          <a:bodyPr/>
          <a:lstStyle/>
          <a:p>
            <a:fld id="{51B41E52-337C-8245-8415-FFD7E973F7CA}" type="slidenum">
              <a:rPr lang="en-US" smtClean="0"/>
              <a:t>21</a:t>
            </a:fld>
            <a:endParaRPr lang="en-US"/>
          </a:p>
        </p:txBody>
      </p:sp>
    </p:spTree>
    <p:extLst>
      <p:ext uri="{BB962C8B-B14F-4D97-AF65-F5344CB8AC3E}">
        <p14:creationId xmlns:p14="http://schemas.microsoft.com/office/powerpoint/2010/main" val="1107433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Camille</a:t>
            </a:r>
          </a:p>
          <a:p>
            <a:pPr marL="171450" indent="-171450">
              <a:buFont typeface="Arial,Sans-Serif"/>
              <a:buChar char="•"/>
            </a:pPr>
            <a:r>
              <a:rPr lang="en-US"/>
              <a:t>Use the </a:t>
            </a:r>
            <a:r>
              <a:rPr lang="en-US" err="1"/>
              <a:t>bitly</a:t>
            </a:r>
            <a:r>
              <a:rPr lang="en-US"/>
              <a:t> link or linked application on our site to access the Google form to apply</a:t>
            </a:r>
            <a:endParaRPr lang="en-US">
              <a:ea typeface="Calibri"/>
              <a:cs typeface="Calibri"/>
            </a:endParaRPr>
          </a:p>
          <a:p>
            <a:pPr marL="171450" indent="-171450">
              <a:buFont typeface="Arial,Sans-Serif"/>
              <a:buChar char="•"/>
            </a:pPr>
            <a:r>
              <a:rPr lang="en-US"/>
              <a:t>One person should submit on behalf of the college team, and that person will serve as point of contact</a:t>
            </a:r>
            <a:endParaRPr lang="en-US">
              <a:ea typeface="Calibri"/>
              <a:cs typeface="Calibri"/>
            </a:endParaRPr>
          </a:p>
          <a:p>
            <a:pPr marL="171450" indent="-171450">
              <a:buFont typeface="Arial,Sans-Serif"/>
              <a:buChar char="•"/>
            </a:pPr>
            <a:r>
              <a:rPr lang="en-US"/>
              <a:t>Priority deadline is May 29th</a:t>
            </a:r>
            <a:endParaRPr lang="en-US">
              <a:ea typeface="Calibri"/>
              <a:cs typeface="Calibri"/>
            </a:endParaRPr>
          </a:p>
          <a:p>
            <a:pPr marL="171450" indent="-171450">
              <a:buFont typeface="Arial,Sans-Serif"/>
              <a:buChar char="•"/>
            </a:pPr>
            <a:r>
              <a:rPr lang="en-US"/>
              <a:t>Final deadline is June 28th</a:t>
            </a:r>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22</a:t>
            </a:fld>
            <a:endParaRPr lang="en-US"/>
          </a:p>
        </p:txBody>
      </p:sp>
    </p:spTree>
    <p:extLst>
      <p:ext uri="{BB962C8B-B14F-4D97-AF65-F5344CB8AC3E}">
        <p14:creationId xmlns:p14="http://schemas.microsoft.com/office/powerpoint/2010/main" val="4280672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Camille</a:t>
            </a:r>
          </a:p>
          <a:p>
            <a:pPr marL="171450" indent="-171450">
              <a:buFont typeface="Arial"/>
              <a:buChar char="•"/>
            </a:pPr>
            <a:r>
              <a:rPr lang="en-US">
                <a:ea typeface="Calibri"/>
                <a:cs typeface="Calibri"/>
              </a:rPr>
              <a:t>Here are a couple documents for your reference that provide information about this opportunity </a:t>
            </a:r>
          </a:p>
          <a:p>
            <a:pPr marL="171450" indent="-171450">
              <a:buFont typeface="Arial"/>
              <a:buChar char="•"/>
            </a:pPr>
            <a:r>
              <a:rPr lang="en-US">
                <a:ea typeface="Calibri"/>
                <a:cs typeface="Calibri"/>
              </a:rPr>
              <a:t>Could be useful to share with colleagues who may be part of your college team in this work</a:t>
            </a:r>
          </a:p>
          <a:p>
            <a:pPr marL="171450" indent="-171450">
              <a:buFont typeface="Arial"/>
              <a:buChar char="•"/>
            </a:pPr>
            <a:r>
              <a:rPr lang="en-US">
                <a:ea typeface="Calibri"/>
                <a:cs typeface="Calibri"/>
              </a:rPr>
              <a:t>The first is the RFA Info Sheet that describes the opportunity, goals, and purpose</a:t>
            </a:r>
          </a:p>
          <a:p>
            <a:pPr marL="171450" indent="-171450">
              <a:buFont typeface="Arial"/>
              <a:buChar char="•"/>
            </a:pPr>
            <a:r>
              <a:rPr lang="en-US">
                <a:ea typeface="Calibri"/>
                <a:cs typeface="Calibri"/>
              </a:rPr>
              <a:t>The second is a frequently asked questions doc that provides additional information about logistics and goals</a:t>
            </a:r>
          </a:p>
          <a:p>
            <a:pPr marL="171450" indent="-171450">
              <a:buFont typeface="Arial"/>
              <a:buChar char="•"/>
            </a:pPr>
            <a:r>
              <a:rPr lang="en-US">
                <a:ea typeface="Calibri"/>
                <a:cs typeface="Calibri"/>
              </a:rPr>
              <a:t>The third is a one page flyer that succinctly shares the opportunity to participate</a:t>
            </a:r>
          </a:p>
        </p:txBody>
      </p:sp>
      <p:sp>
        <p:nvSpPr>
          <p:cNvPr id="4" name="Slide Number Placeholder 3"/>
          <p:cNvSpPr>
            <a:spLocks noGrp="1"/>
          </p:cNvSpPr>
          <p:nvPr>
            <p:ph type="sldNum" sz="quarter" idx="5"/>
          </p:nvPr>
        </p:nvSpPr>
        <p:spPr/>
        <p:txBody>
          <a:bodyPr/>
          <a:lstStyle/>
          <a:p>
            <a:fld id="{51B41E52-337C-8245-8415-FFD7E973F7CA}" type="slidenum">
              <a:rPr lang="en-US" smtClean="0"/>
              <a:t>23</a:t>
            </a:fld>
            <a:endParaRPr lang="en-US"/>
          </a:p>
        </p:txBody>
      </p:sp>
    </p:spTree>
    <p:extLst>
      <p:ext uri="{BB962C8B-B14F-4D97-AF65-F5344CB8AC3E}">
        <p14:creationId xmlns:p14="http://schemas.microsoft.com/office/powerpoint/2010/main" val="2477304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Camille</a:t>
            </a:r>
          </a:p>
          <a:p>
            <a:pPr marL="171450" indent="-171450">
              <a:buFont typeface="Arial"/>
              <a:buChar char="•"/>
            </a:pPr>
            <a:r>
              <a:rPr lang="en-US">
                <a:ea typeface="Calibri"/>
                <a:cs typeface="Calibri"/>
              </a:rPr>
              <a:t>Colleges only need to submit one application on behalf of their institution </a:t>
            </a:r>
          </a:p>
          <a:p>
            <a:pPr marL="171450" indent="-171450">
              <a:buFont typeface="Arial"/>
              <a:buChar char="•"/>
            </a:pPr>
            <a:r>
              <a:rPr lang="en-US">
                <a:ea typeface="Calibri"/>
                <a:cs typeface="Calibri"/>
              </a:rPr>
              <a:t>One person should be identified as the point person</a:t>
            </a:r>
          </a:p>
          <a:p>
            <a:pPr marL="171450" indent="-171450">
              <a:buFont typeface="Arial"/>
              <a:buChar char="•"/>
            </a:pPr>
            <a:r>
              <a:rPr lang="en-US">
                <a:ea typeface="Calibri"/>
                <a:cs typeface="Calibri"/>
              </a:rPr>
              <a:t>The application will ask you for some information about your institution's goals and progress</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24</a:t>
            </a:fld>
            <a:endParaRPr lang="en-US"/>
          </a:p>
        </p:txBody>
      </p:sp>
    </p:spTree>
    <p:extLst>
      <p:ext uri="{BB962C8B-B14F-4D97-AF65-F5344CB8AC3E}">
        <p14:creationId xmlns:p14="http://schemas.microsoft.com/office/powerpoint/2010/main" val="1912175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Camille</a:t>
            </a:r>
          </a:p>
          <a:p>
            <a:pPr marL="171450" indent="-171450">
              <a:buFont typeface="Arial"/>
              <a:buChar char="•"/>
            </a:pPr>
            <a:r>
              <a:rPr lang="en-US">
                <a:ea typeface="Calibri"/>
                <a:cs typeface="Calibri"/>
              </a:rPr>
              <a:t>Each college team will have 3-6 members comprised of various roles that relate to implementation of AB 705</a:t>
            </a:r>
          </a:p>
          <a:p>
            <a:pPr marL="171450" indent="-171450">
              <a:buFont typeface="Arial"/>
              <a:buChar char="•"/>
            </a:pPr>
            <a:r>
              <a:rPr lang="en-US">
                <a:ea typeface="Calibri"/>
                <a:cs typeface="Calibri"/>
              </a:rPr>
              <a:t>You might consider including the following types of people or roles on your team:</a:t>
            </a:r>
          </a:p>
        </p:txBody>
      </p:sp>
      <p:sp>
        <p:nvSpPr>
          <p:cNvPr id="4" name="Slide Number Placeholder 3"/>
          <p:cNvSpPr>
            <a:spLocks noGrp="1"/>
          </p:cNvSpPr>
          <p:nvPr>
            <p:ph type="sldNum" sz="quarter" idx="5"/>
          </p:nvPr>
        </p:nvSpPr>
        <p:spPr/>
        <p:txBody>
          <a:bodyPr/>
          <a:lstStyle/>
          <a:p>
            <a:fld id="{51B41E52-337C-8245-8415-FFD7E973F7CA}" type="slidenum">
              <a:rPr lang="en-US" smtClean="0"/>
              <a:t>25</a:t>
            </a:fld>
            <a:endParaRPr lang="en-US"/>
          </a:p>
        </p:txBody>
      </p:sp>
    </p:spTree>
    <p:extLst>
      <p:ext uri="{BB962C8B-B14F-4D97-AF65-F5344CB8AC3E}">
        <p14:creationId xmlns:p14="http://schemas.microsoft.com/office/powerpoint/2010/main" val="2972873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Megan </a:t>
            </a:r>
          </a:p>
          <a:p>
            <a:r>
              <a:rPr lang="en-US">
                <a:hlinkClick r:id="rId3"/>
              </a:rPr>
              <a:t>https://west.edtrust.org/wp-content/uploads/2024/04/CoP-Equitable-Course-Placement-Completion-RFA-FAQs.docx</a:t>
            </a:r>
            <a:r>
              <a:rPr lang="en-US"/>
              <a:t> </a:t>
            </a:r>
          </a:p>
        </p:txBody>
      </p:sp>
      <p:sp>
        <p:nvSpPr>
          <p:cNvPr id="4" name="Slide Number Placeholder 3"/>
          <p:cNvSpPr>
            <a:spLocks noGrp="1"/>
          </p:cNvSpPr>
          <p:nvPr>
            <p:ph type="sldNum" sz="quarter" idx="5"/>
          </p:nvPr>
        </p:nvSpPr>
        <p:spPr/>
        <p:txBody>
          <a:bodyPr/>
          <a:lstStyle/>
          <a:p>
            <a:fld id="{51B41E52-337C-8245-8415-FFD7E973F7CA}" type="slidenum">
              <a:rPr lang="en-US" smtClean="0"/>
              <a:t>26</a:t>
            </a:fld>
            <a:endParaRPr lang="en-US"/>
          </a:p>
        </p:txBody>
      </p:sp>
    </p:spTree>
    <p:extLst>
      <p:ext uri="{BB962C8B-B14F-4D97-AF65-F5344CB8AC3E}">
        <p14:creationId xmlns:p14="http://schemas.microsoft.com/office/powerpoint/2010/main" val="2805364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Denise</a:t>
            </a:r>
          </a:p>
          <a:p>
            <a:pPr marL="171450" indent="-171450">
              <a:buFont typeface="Arial"/>
              <a:buChar char="•"/>
            </a:pPr>
            <a:r>
              <a:rPr lang="en-US">
                <a:ea typeface="Calibri" panose="020F0502020204030204"/>
                <a:cs typeface="Calibri" panose="020F0502020204030204"/>
              </a:rPr>
              <a:t>Thank you to everyone attending today's webinar,</a:t>
            </a:r>
            <a:r>
              <a:rPr lang="en-US"/>
              <a:t> we hope the webinar was informative!</a:t>
            </a:r>
            <a:endParaRPr lang="en-US">
              <a:ea typeface="Calibri"/>
              <a:cs typeface="Calibri"/>
            </a:endParaRPr>
          </a:p>
          <a:p>
            <a:pPr marL="171450" indent="-171450">
              <a:buFont typeface="Arial"/>
              <a:buChar char="•"/>
            </a:pPr>
            <a:r>
              <a:rPr lang="en-US">
                <a:ea typeface="Calibri"/>
                <a:cs typeface="Calibri"/>
              </a:rPr>
              <a:t>For next steps: </a:t>
            </a:r>
          </a:p>
          <a:p>
            <a:pPr marL="171450" indent="-171450">
              <a:buFont typeface="Arial"/>
              <a:buChar char="•"/>
            </a:pPr>
            <a:r>
              <a:rPr lang="en-US">
                <a:ea typeface="Calibri"/>
                <a:cs typeface="Calibri"/>
              </a:rPr>
              <a:t>Please review the request for application (RFA) </a:t>
            </a:r>
            <a:r>
              <a:rPr lang="en-US">
                <a:hlinkClick r:id="rId3"/>
              </a:rPr>
              <a:t>https://west.edtrust.org/wp-content/uploads/2024/04/ETW_2024_CoP-Equitable-Course-Placement-Completion_Application_Final.pdf</a:t>
            </a:r>
            <a:r>
              <a:rPr lang="en-US">
                <a:ea typeface="Calibri"/>
                <a:cs typeface="Calibri"/>
              </a:rPr>
              <a:t> </a:t>
            </a:r>
          </a:p>
          <a:p>
            <a:pPr lvl="1" indent="-171450">
              <a:buFont typeface="Courier New"/>
              <a:buChar char="o"/>
            </a:pPr>
            <a:r>
              <a:rPr lang="en-US">
                <a:ea typeface="Calibri"/>
                <a:cs typeface="Calibri"/>
              </a:rPr>
              <a:t>Identify point person who will complete the application </a:t>
            </a:r>
          </a:p>
          <a:p>
            <a:pPr lvl="1" indent="-171450">
              <a:buFont typeface="Courier New"/>
              <a:buChar char="o"/>
            </a:pPr>
            <a:r>
              <a:rPr lang="en-US">
                <a:ea typeface="Calibri"/>
                <a:cs typeface="Calibri"/>
              </a:rPr>
              <a:t>Submit your application by the priority deadline of May 29th or final deadline of June 28th</a:t>
            </a:r>
          </a:p>
          <a:p>
            <a:pPr marL="171450" indent="-171450">
              <a:buFont typeface="Arial"/>
              <a:buChar char="•"/>
            </a:pPr>
            <a:r>
              <a:rPr lang="en-US">
                <a:ea typeface="Calibri"/>
                <a:cs typeface="Calibri"/>
              </a:rPr>
              <a:t>We will send </a:t>
            </a:r>
          </a:p>
          <a:p>
            <a:pPr lvl="1" indent="-171450">
              <a:buFont typeface="Courier New"/>
              <a:buChar char="o"/>
            </a:pPr>
            <a:r>
              <a:rPr lang="en-US">
                <a:ea typeface="Calibri"/>
                <a:cs typeface="Calibri"/>
              </a:rPr>
              <a:t>A follow-up email, presentation slides, and recording</a:t>
            </a:r>
          </a:p>
          <a:p>
            <a:pPr lvl="1" indent="-171450">
              <a:buFont typeface="Courier New"/>
              <a:buChar char="o"/>
            </a:pPr>
            <a:r>
              <a:rPr lang="en-US">
                <a:ea typeface="Calibri"/>
                <a:cs typeface="Calibri"/>
              </a:rPr>
              <a:t>They will also be available on our website </a:t>
            </a:r>
            <a:r>
              <a:rPr lang="en-US">
                <a:hlinkClick r:id="rId4"/>
              </a:rPr>
              <a:t>Request for Applications: Community of Practice Focused on Equitable Course Placement and Completion - The Education Trust - West (edtrust.org)</a:t>
            </a:r>
            <a:endParaRPr lang="en-US" err="1">
              <a:ea typeface="Calibri" panose="020F0502020204030204"/>
              <a:cs typeface="Calibri" panose="020F0502020204030204"/>
            </a:endParaRPr>
          </a:p>
          <a:p>
            <a:pPr marL="171450" indent="-171450">
              <a:buFont typeface="Arial"/>
              <a:buChar char="•"/>
            </a:pPr>
            <a:r>
              <a:rPr lang="en-US"/>
              <a:t>We would also like </a:t>
            </a:r>
            <a:endParaRPr lang="en-US">
              <a:ea typeface="Calibri"/>
              <a:cs typeface="Calibri"/>
            </a:endParaRPr>
          </a:p>
          <a:p>
            <a:pPr lvl="1" indent="-171450">
              <a:buFont typeface="Courier New"/>
              <a:buChar char="o"/>
            </a:pPr>
            <a:r>
              <a:rPr lang="en-US"/>
              <a:t>To thank the generous support of </a:t>
            </a:r>
            <a:r>
              <a:rPr lang="en-US" err="1"/>
              <a:t>Ascendium</a:t>
            </a:r>
            <a:r>
              <a:rPr lang="en-US"/>
              <a:t> Education Group! </a:t>
            </a:r>
          </a:p>
          <a:p>
            <a:pPr lvl="1" indent="-171450">
              <a:buFont typeface="Courier New"/>
              <a:buChar char="o"/>
            </a:pPr>
            <a:r>
              <a:rPr lang="en-US">
                <a:ea typeface="Calibri"/>
                <a:cs typeface="Calibri" panose="020F0502020204030204"/>
              </a:rPr>
              <a:t>With their support the community of practice technical assistance </a:t>
            </a:r>
          </a:p>
          <a:p>
            <a:pPr lvl="1" indent="-171450">
              <a:buFont typeface="Courier New"/>
              <a:buChar char="o"/>
            </a:pPr>
            <a:r>
              <a:rPr lang="en-US">
                <a:ea typeface="Calibri"/>
                <a:cs typeface="Calibri" panose="020F0502020204030204"/>
              </a:rPr>
              <a:t>Is at no-cost to California community colleges</a:t>
            </a:r>
          </a:p>
          <a:p>
            <a:pPr marL="171450" indent="-171450">
              <a:buFont typeface="Arial"/>
              <a:buChar char="•"/>
            </a:pPr>
            <a:r>
              <a:rPr lang="en-US">
                <a:ea typeface="Calibri"/>
                <a:cs typeface="Calibri" panose="020F0502020204030204"/>
              </a:rPr>
              <a:t>Thank you again everyone for attending! </a:t>
            </a:r>
          </a:p>
          <a:p>
            <a:pPr marL="171450" indent="-171450">
              <a:buFont typeface="Arial"/>
              <a:buChar char="•"/>
            </a:pPr>
            <a:r>
              <a:rPr lang="en-US">
                <a:ea typeface="Calibri"/>
                <a:cs typeface="Calibri" panose="020F0502020204030204"/>
              </a:rPr>
              <a:t>And if you have any questions please reach out to Denise or Camille. </a:t>
            </a:r>
          </a:p>
          <a:p>
            <a:endParaRPr lang="en-US">
              <a:ea typeface="Calibri"/>
              <a:cs typeface="Calibri" panose="020F0502020204030204"/>
            </a:endParaRPr>
          </a:p>
        </p:txBody>
      </p:sp>
      <p:sp>
        <p:nvSpPr>
          <p:cNvPr id="4" name="Slide Number Placeholder 3"/>
          <p:cNvSpPr>
            <a:spLocks noGrp="1"/>
          </p:cNvSpPr>
          <p:nvPr>
            <p:ph type="sldNum" sz="quarter" idx="10"/>
          </p:nvPr>
        </p:nvSpPr>
        <p:spPr/>
        <p:txBody>
          <a:bodyPr/>
          <a:lstStyle/>
          <a:p>
            <a:fld id="{BE8F5A93-2050-4F1C-8913-770E9A21B99A}" type="slidenum">
              <a:rPr lang="en-US" smtClean="0"/>
              <a:t>27</a:t>
            </a:fld>
            <a:endParaRPr lang="en-US"/>
          </a:p>
        </p:txBody>
      </p:sp>
    </p:spTree>
    <p:extLst>
      <p:ext uri="{BB962C8B-B14F-4D97-AF65-F5344CB8AC3E}">
        <p14:creationId xmlns:p14="http://schemas.microsoft.com/office/powerpoint/2010/main" val="171516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Denise</a:t>
            </a:r>
          </a:p>
          <a:p>
            <a:pPr marL="171450" indent="-171450">
              <a:spcBef>
                <a:spcPts val="1200"/>
              </a:spcBef>
              <a:buFont typeface="Arial"/>
              <a:buChar char="•"/>
            </a:pPr>
            <a:r>
              <a:rPr lang="en-US"/>
              <a:t>During today's presentations, </a:t>
            </a:r>
          </a:p>
          <a:p>
            <a:pPr marL="396875" lvl="1" indent="-171450">
              <a:spcBef>
                <a:spcPts val="1200"/>
              </a:spcBef>
              <a:buFont typeface="Courier New"/>
              <a:buChar char="o"/>
            </a:pPr>
            <a:r>
              <a:rPr lang="en-US"/>
              <a:t>You will hear from my wonderful colleagues </a:t>
            </a:r>
          </a:p>
          <a:p>
            <a:pPr marL="396875" lvl="1" indent="-171450">
              <a:spcBef>
                <a:spcPts val="1200"/>
              </a:spcBef>
              <a:buFont typeface="Courier New"/>
              <a:buChar char="o"/>
            </a:pPr>
            <a:r>
              <a:rPr lang="en-US"/>
              <a:t>At </a:t>
            </a:r>
            <a:r>
              <a:rPr lang="en-US" err="1"/>
              <a:t>EdTrust</a:t>
            </a:r>
            <a:r>
              <a:rPr lang="en-US"/>
              <a:t>—West including:</a:t>
            </a:r>
            <a:endParaRPr lang="en-US">
              <a:ea typeface="Calibri"/>
              <a:cs typeface="Calibri"/>
            </a:endParaRPr>
          </a:p>
          <a:p>
            <a:pPr marL="171450" indent="-171450">
              <a:spcBef>
                <a:spcPts val="1200"/>
              </a:spcBef>
              <a:buFont typeface="Arial"/>
              <a:buChar char="•"/>
            </a:pPr>
            <a:r>
              <a:rPr lang="en-US"/>
              <a:t>Camille Medrano, Senior Educator Engagement Associate</a:t>
            </a:r>
            <a:endParaRPr lang="en-US">
              <a:cs typeface="Calibri" panose="020F0502020204030204"/>
            </a:endParaRPr>
          </a:p>
          <a:p>
            <a:pPr marL="171450" indent="-171450">
              <a:spcBef>
                <a:spcPts val="1200"/>
              </a:spcBef>
              <a:buFont typeface="Arial"/>
              <a:buChar char="•"/>
            </a:pPr>
            <a:r>
              <a:rPr lang="en-US"/>
              <a:t>Megan Kane, External Relations Associate</a:t>
            </a:r>
            <a:endParaRPr lang="en-US">
              <a:cs typeface="Calibri"/>
            </a:endParaRPr>
          </a:p>
          <a:p>
            <a:pPr marL="171450" indent="-171450">
              <a:spcBef>
                <a:spcPts val="1200"/>
              </a:spcBef>
              <a:buFont typeface="Arial"/>
              <a:buChar char="•"/>
            </a:pPr>
            <a:r>
              <a:rPr lang="en-US"/>
              <a:t>My name is Denise Luna, Director of Higher Education Policy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3</a:t>
            </a:fld>
            <a:endParaRPr lang="en-US"/>
          </a:p>
        </p:txBody>
      </p:sp>
    </p:spTree>
    <p:extLst>
      <p:ext uri="{BB962C8B-B14F-4D97-AF65-F5344CB8AC3E}">
        <p14:creationId xmlns:p14="http://schemas.microsoft.com/office/powerpoint/2010/main" val="207701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Denise</a:t>
            </a:r>
          </a:p>
          <a:p>
            <a:pPr marL="171450" lvl="1" indent="-171450">
              <a:buFont typeface="Arial"/>
              <a:buChar char="•"/>
            </a:pPr>
            <a:r>
              <a:rPr lang="en-US" err="1"/>
              <a:t>EdTrust</a:t>
            </a:r>
            <a:r>
              <a:rPr lang="en-US"/>
              <a:t>—West's mission is:</a:t>
            </a:r>
            <a:endParaRPr lang="en-US">
              <a:cs typeface="Calibri"/>
            </a:endParaRPr>
          </a:p>
          <a:p>
            <a:pPr marL="171450" lvl="1" indent="-171450">
              <a:buFont typeface="Arial"/>
              <a:buChar char="•"/>
            </a:pPr>
            <a:r>
              <a:rPr lang="en-US"/>
              <a:t>Committed to advancing policies and practices that dismantle the racial and economic barriers embedded in CA educational system. </a:t>
            </a:r>
            <a:endParaRPr lang="en-US">
              <a:cs typeface="Calibri" panose="020F0502020204030204"/>
            </a:endParaRPr>
          </a:p>
          <a:p>
            <a:pPr marL="171450" indent="-171450">
              <a:buFont typeface="Arial,Sans-Serif"/>
              <a:buChar char="•"/>
            </a:pPr>
            <a:r>
              <a:rPr lang="en-US"/>
              <a:t>Advocate for policy change </a:t>
            </a:r>
          </a:p>
          <a:p>
            <a:pPr marL="171450" indent="-171450">
              <a:buFont typeface="Arial,Sans-Serif"/>
              <a:buChar char="•"/>
            </a:pPr>
            <a:r>
              <a:rPr lang="en-US"/>
              <a:t>We develop research</a:t>
            </a:r>
            <a:endParaRPr lang="en-US">
              <a:ea typeface="Calibri"/>
              <a:cs typeface="Calibri"/>
            </a:endParaRPr>
          </a:p>
          <a:p>
            <a:pPr marL="171450" indent="-171450">
              <a:buFont typeface="Arial,Sans-Serif"/>
              <a:buChar char="•"/>
            </a:pPr>
            <a:r>
              <a:rPr lang="en-US"/>
              <a:t>And center practice changes at state &amp; local levels</a:t>
            </a:r>
            <a:endParaRPr lang="en-US">
              <a:ea typeface="Calibri" panose="020F0502020204030204"/>
              <a:cs typeface="Calibri"/>
            </a:endParaRPr>
          </a:p>
          <a:p>
            <a:pPr marL="171450" indent="-171450">
              <a:buFont typeface="Arial,Sans-Serif"/>
              <a:buChar char="•"/>
            </a:pPr>
            <a:r>
              <a:rPr lang="en-US"/>
              <a:t>To build an educational system where students of color and multilingual learners, especially those experiencing poverty, will thrive</a:t>
            </a:r>
            <a:endParaRPr lang="en-US">
              <a:ea typeface="Calibri" panose="020F0502020204030204"/>
              <a:cs typeface="Calibri"/>
            </a:endParaRPr>
          </a:p>
          <a:p>
            <a:pPr marL="171450" indent="-171450">
              <a:buFont typeface="Arial,Sans-Serif"/>
              <a:buChar char="•"/>
            </a:pPr>
            <a:endParaRPr lang="en-US">
              <a:ea typeface="Calibri" panose="020F0502020204030204"/>
              <a:cs typeface="Calibri"/>
            </a:endParaRPr>
          </a:p>
          <a:p>
            <a:pPr marL="171450" lvl="1" indent="-171450">
              <a:buFont typeface="Arial"/>
              <a:buChar char="•"/>
            </a:pP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4</a:t>
            </a:fld>
            <a:endParaRPr lang="en-US"/>
          </a:p>
        </p:txBody>
      </p:sp>
    </p:spTree>
    <p:extLst>
      <p:ext uri="{BB962C8B-B14F-4D97-AF65-F5344CB8AC3E}">
        <p14:creationId xmlns:p14="http://schemas.microsoft.com/office/powerpoint/2010/main" val="77575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Denise</a:t>
            </a:r>
          </a:p>
          <a:p>
            <a:pPr marL="182245" indent="-171450">
              <a:lnSpc>
                <a:spcPct val="90000"/>
              </a:lnSpc>
              <a:spcBef>
                <a:spcPts val="1000"/>
              </a:spcBef>
              <a:buFont typeface="Arial,Sans-Serif"/>
              <a:buChar char="•"/>
            </a:pPr>
            <a:r>
              <a:rPr lang="en-US" err="1"/>
              <a:t>EdTrust</a:t>
            </a:r>
            <a:r>
              <a:rPr lang="en-US"/>
              <a:t>—West's community of practice </a:t>
            </a:r>
            <a:endParaRPr lang="en-US">
              <a:cs typeface="Calibri"/>
            </a:endParaRPr>
          </a:p>
          <a:p>
            <a:pPr marL="407670" lvl="1" indent="-171450">
              <a:lnSpc>
                <a:spcPct val="90000"/>
              </a:lnSpc>
              <a:spcBef>
                <a:spcPts val="1000"/>
              </a:spcBef>
              <a:buFont typeface="Courier New"/>
              <a:buChar char="o"/>
            </a:pPr>
            <a:r>
              <a:rPr lang="en-US"/>
              <a:t>Will focus on equitable placement and completion </a:t>
            </a:r>
            <a:endParaRPr lang="en-US">
              <a:ea typeface="Calibri" panose="020F0502020204030204"/>
              <a:cs typeface="Calibri" panose="020F0502020204030204"/>
            </a:endParaRPr>
          </a:p>
          <a:p>
            <a:pPr marL="182245" indent="-171450">
              <a:lnSpc>
                <a:spcPct val="90000"/>
              </a:lnSpc>
              <a:spcBef>
                <a:spcPts val="1000"/>
              </a:spcBef>
              <a:buFont typeface="Arial,Sans-Serif"/>
              <a:buChar char="•"/>
            </a:pPr>
            <a:r>
              <a:rPr lang="en-US"/>
              <a:t>To support the great work </a:t>
            </a:r>
          </a:p>
          <a:p>
            <a:pPr marL="639445" lvl="1" indent="-171450">
              <a:lnSpc>
                <a:spcPct val="90000"/>
              </a:lnSpc>
              <a:spcBef>
                <a:spcPts val="1000"/>
              </a:spcBef>
              <a:buFont typeface="Courier New"/>
              <a:buChar char="o"/>
            </a:pPr>
            <a:r>
              <a:rPr lang="en-US"/>
              <a:t>CA community college have already accomplished</a:t>
            </a:r>
            <a:endParaRPr lang="en-US">
              <a:ea typeface="Calibri"/>
              <a:cs typeface="Calibri"/>
            </a:endParaRPr>
          </a:p>
          <a:p>
            <a:pPr marL="182245" indent="-171450">
              <a:lnSpc>
                <a:spcPct val="90000"/>
              </a:lnSpc>
              <a:spcBef>
                <a:spcPts val="1000"/>
              </a:spcBef>
              <a:buFont typeface="Arial,Sans-Serif"/>
              <a:buChar char="•"/>
            </a:pPr>
            <a:r>
              <a:rPr lang="en-US">
                <a:ea typeface="Calibri"/>
                <a:cs typeface="Calibri"/>
              </a:rPr>
              <a:t>To ground our conversation</a:t>
            </a:r>
          </a:p>
          <a:p>
            <a:pPr marL="639445" lvl="1" indent="-171450">
              <a:lnSpc>
                <a:spcPct val="90000"/>
              </a:lnSpc>
              <a:spcBef>
                <a:spcPts val="1000"/>
              </a:spcBef>
              <a:buFont typeface="Courier New"/>
              <a:buChar char="o"/>
            </a:pPr>
            <a:r>
              <a:rPr lang="en-US">
                <a:ea typeface="Calibri"/>
                <a:cs typeface="Calibri"/>
              </a:rPr>
              <a:t>Developmental education reform </a:t>
            </a:r>
          </a:p>
          <a:p>
            <a:pPr marL="639445" lvl="1" indent="-171450">
              <a:lnSpc>
                <a:spcPct val="90000"/>
              </a:lnSpc>
              <a:spcBef>
                <a:spcPts val="1000"/>
              </a:spcBef>
              <a:buFont typeface="Courier New"/>
              <a:buChar char="o"/>
            </a:pPr>
            <a:r>
              <a:rPr lang="en-US">
                <a:ea typeface="Calibri"/>
                <a:cs typeface="Calibri"/>
              </a:rPr>
              <a:t>Has positively transformed our California community colleges </a:t>
            </a:r>
            <a:endParaRPr lang="en-US">
              <a:cs typeface="Calibri" panose="020F0502020204030204"/>
            </a:endParaRPr>
          </a:p>
          <a:p>
            <a:pPr marL="182245" indent="-171450">
              <a:lnSpc>
                <a:spcPct val="90000"/>
              </a:lnSpc>
              <a:spcBef>
                <a:spcPts val="1000"/>
              </a:spcBef>
              <a:buFont typeface="Arial"/>
              <a:buChar char="•"/>
            </a:pPr>
            <a:r>
              <a:rPr lang="en-US"/>
              <a:t>Prior to AB 705 (2017), the vast majority of CCC students </a:t>
            </a:r>
            <a:endParaRPr lang="en-US">
              <a:cs typeface="Calibri"/>
            </a:endParaRPr>
          </a:p>
          <a:p>
            <a:pPr marL="639445" lvl="1" indent="-171450">
              <a:lnSpc>
                <a:spcPct val="90000"/>
              </a:lnSpc>
              <a:spcBef>
                <a:spcPts val="1000"/>
              </a:spcBef>
              <a:buFont typeface="Courier New"/>
              <a:buChar char="o"/>
            </a:pPr>
            <a:r>
              <a:rPr lang="en-US"/>
              <a:t>Started in remedial courses also known as developmental education </a:t>
            </a:r>
            <a:endParaRPr lang="en-US">
              <a:ea typeface="Calibri"/>
              <a:cs typeface="Calibri"/>
            </a:endParaRPr>
          </a:p>
          <a:p>
            <a:pPr marL="182245" indent="-171450">
              <a:lnSpc>
                <a:spcPct val="90000"/>
              </a:lnSpc>
              <a:spcBef>
                <a:spcPts val="1000"/>
              </a:spcBef>
              <a:buFont typeface="Arial"/>
              <a:buChar char="•"/>
            </a:pPr>
            <a:r>
              <a:rPr lang="en-US"/>
              <a:t>Students placed into remedial courses </a:t>
            </a:r>
            <a:endParaRPr lang="en-US">
              <a:cs typeface="Calibri" panose="020F0502020204030204"/>
            </a:endParaRPr>
          </a:p>
          <a:p>
            <a:pPr marL="810895" lvl="1" indent="-171450">
              <a:lnSpc>
                <a:spcPct val="90000"/>
              </a:lnSpc>
              <a:spcBef>
                <a:spcPts val="1000"/>
              </a:spcBef>
              <a:buFont typeface="Courier New"/>
              <a:buChar char="o"/>
            </a:pPr>
            <a:r>
              <a:rPr lang="en-US"/>
              <a:t>Were much less likely to reach their educational goals </a:t>
            </a:r>
            <a:endParaRPr lang="en-US">
              <a:cs typeface="Calibri" panose="020F0502020204030204"/>
            </a:endParaRPr>
          </a:p>
          <a:p>
            <a:pPr marL="182245" indent="-171450">
              <a:lnSpc>
                <a:spcPct val="90000"/>
              </a:lnSpc>
              <a:spcBef>
                <a:spcPts val="1000"/>
              </a:spcBef>
              <a:buFont typeface="Arial"/>
              <a:buChar char="•"/>
            </a:pPr>
            <a:r>
              <a:rPr lang="en-US"/>
              <a:t>Attrition was high</a:t>
            </a:r>
            <a:endParaRPr lang="en-US">
              <a:cs typeface="Calibri"/>
            </a:endParaRPr>
          </a:p>
          <a:p>
            <a:pPr marL="639445" lvl="1" indent="-171450">
              <a:lnSpc>
                <a:spcPct val="90000"/>
              </a:lnSpc>
              <a:spcBef>
                <a:spcPts val="1000"/>
              </a:spcBef>
              <a:buFont typeface="Courier New"/>
              <a:buChar char="o"/>
            </a:pPr>
            <a:r>
              <a:rPr lang="en-US"/>
              <a:t>Particularly for Black and Latinx students</a:t>
            </a:r>
            <a:endParaRPr lang="en-US">
              <a:cs typeface="Calibri"/>
            </a:endParaRPr>
          </a:p>
          <a:p>
            <a:pPr marL="182245" indent="-171450">
              <a:lnSpc>
                <a:spcPct val="90000"/>
              </a:lnSpc>
              <a:spcBef>
                <a:spcPts val="1000"/>
              </a:spcBef>
              <a:buFont typeface="Arial"/>
              <a:buChar char="•"/>
            </a:pPr>
            <a:r>
              <a:rPr lang="en-US"/>
              <a:t>Only a few successfully </a:t>
            </a:r>
          </a:p>
          <a:p>
            <a:pPr marL="1085850" lvl="1" indent="-171450">
              <a:lnSpc>
                <a:spcPct val="90000"/>
              </a:lnSpc>
              <a:spcBef>
                <a:spcPts val="1000"/>
              </a:spcBef>
              <a:buFont typeface="Courier New"/>
              <a:buChar char="o"/>
            </a:pPr>
            <a:r>
              <a:rPr lang="en-US"/>
              <a:t>Transitioned to transfer-level English and math courses</a:t>
            </a:r>
            <a:endParaRPr lang="en-US">
              <a:cs typeface="Calibri"/>
            </a:endParaRPr>
          </a:p>
          <a:p>
            <a:pPr marL="182245" indent="-171450">
              <a:lnSpc>
                <a:spcPct val="90000"/>
              </a:lnSpc>
              <a:spcBef>
                <a:spcPts val="1000"/>
              </a:spcBef>
              <a:buFont typeface="Arial"/>
              <a:buChar char="•"/>
            </a:pPr>
            <a:r>
              <a:rPr lang="en-US"/>
              <a:t>And ultimately, </a:t>
            </a:r>
          </a:p>
          <a:p>
            <a:pPr marL="1085850" lvl="1" indent="-171450">
              <a:lnSpc>
                <a:spcPct val="90000"/>
              </a:lnSpc>
              <a:spcBef>
                <a:spcPts val="1000"/>
              </a:spcBef>
              <a:buFont typeface="Courier New"/>
              <a:buChar char="o"/>
            </a:pPr>
            <a:r>
              <a:rPr lang="en-US"/>
              <a:t>These practice and outcomes </a:t>
            </a:r>
            <a:endParaRPr lang="en-US">
              <a:cs typeface="Calibri"/>
            </a:endParaRPr>
          </a:p>
          <a:p>
            <a:pPr marL="1085850" lvl="1" indent="-171450">
              <a:lnSpc>
                <a:spcPct val="90000"/>
              </a:lnSpc>
              <a:spcBef>
                <a:spcPts val="1000"/>
              </a:spcBef>
              <a:buFont typeface="Courier New"/>
              <a:buChar char="o"/>
            </a:pPr>
            <a:r>
              <a:rPr lang="en-US"/>
              <a:t>Halted students’ academic progress</a:t>
            </a:r>
            <a:endParaRPr lang="en-US">
              <a:cs typeface="Calibri"/>
            </a:endParaRPr>
          </a:p>
          <a:p>
            <a:pPr marL="182245" indent="-171450">
              <a:lnSpc>
                <a:spcPct val="90000"/>
              </a:lnSpc>
              <a:spcBef>
                <a:spcPts val="1000"/>
              </a:spcBef>
              <a:buFont typeface="Arial"/>
              <a:buChar char="•"/>
            </a:pPr>
            <a:r>
              <a:rPr lang="en-US">
                <a:ea typeface="Calibri" panose="020F0502020204030204"/>
                <a:cs typeface="Calibri"/>
              </a:rPr>
              <a:t>This is data </a:t>
            </a:r>
          </a:p>
          <a:p>
            <a:pPr marL="628650" lvl="1" indent="-171450">
              <a:lnSpc>
                <a:spcPct val="90000"/>
              </a:lnSpc>
              <a:spcBef>
                <a:spcPts val="1000"/>
              </a:spcBef>
              <a:buFont typeface="Courier New"/>
              <a:buChar char="o"/>
            </a:pPr>
            <a:r>
              <a:rPr lang="en-US">
                <a:ea typeface="Calibri" panose="020F0502020204030204"/>
                <a:cs typeface="Calibri"/>
              </a:rPr>
              <a:t>From California Community College Chancellor's Office</a:t>
            </a:r>
            <a:endParaRPr lang="en-US">
              <a:cs typeface="Calibri"/>
            </a:endParaRPr>
          </a:p>
          <a:p>
            <a:pPr marL="10795">
              <a:lnSpc>
                <a:spcPct val="90000"/>
              </a:lnSpc>
              <a:spcBef>
                <a:spcPts val="1000"/>
              </a:spcBef>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5</a:t>
            </a:fld>
            <a:endParaRPr lang="en-US"/>
          </a:p>
        </p:txBody>
      </p:sp>
    </p:spTree>
    <p:extLst>
      <p:ext uri="{BB962C8B-B14F-4D97-AF65-F5344CB8AC3E}">
        <p14:creationId xmlns:p14="http://schemas.microsoft.com/office/powerpoint/2010/main" val="105942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Denise </a:t>
            </a:r>
          </a:p>
          <a:p>
            <a:pPr marL="171450" indent="-171450">
              <a:buFont typeface="Arial"/>
              <a:buChar char="•"/>
            </a:pPr>
            <a:r>
              <a:rPr lang="en-US"/>
              <a:t>In 2017, California passed </a:t>
            </a:r>
            <a:endParaRPr lang="en-US">
              <a:cs typeface="Calibri"/>
            </a:endParaRPr>
          </a:p>
          <a:p>
            <a:pPr marL="628650" lvl="1" indent="-171450">
              <a:buFont typeface="Arial"/>
              <a:buChar char="•"/>
            </a:pPr>
            <a:r>
              <a:rPr lang="en-US"/>
              <a:t>A wholistic student success reform </a:t>
            </a:r>
            <a:endParaRPr lang="en-US">
              <a:cs typeface="Calibri" panose="020F0502020204030204"/>
            </a:endParaRPr>
          </a:p>
          <a:p>
            <a:pPr marL="628650" lvl="1" indent="-171450">
              <a:buFont typeface="Arial"/>
              <a:buChar char="•"/>
            </a:pPr>
            <a:r>
              <a:rPr lang="en-US"/>
              <a:t>Called AB 705</a:t>
            </a:r>
            <a:endParaRPr lang="en-US">
              <a:ea typeface="Calibri"/>
              <a:cs typeface="Calibri" panose="020F0502020204030204"/>
            </a:endParaRPr>
          </a:p>
          <a:p>
            <a:pPr marL="171450" indent="-171450">
              <a:buFont typeface="Arial"/>
              <a:buChar char="•"/>
            </a:pPr>
            <a:r>
              <a:rPr lang="en-US"/>
              <a:t>With the policy goal </a:t>
            </a:r>
          </a:p>
          <a:p>
            <a:pPr marL="628650" lvl="1" indent="-171450">
              <a:buFont typeface="Arial"/>
              <a:buChar char="•"/>
            </a:pPr>
            <a:r>
              <a:rPr lang="en-US"/>
              <a:t>Of maximizing student success</a:t>
            </a:r>
            <a:endParaRPr lang="en-US">
              <a:cs typeface="Calibri" panose="020F0502020204030204"/>
            </a:endParaRPr>
          </a:p>
          <a:p>
            <a:pPr marL="171450" indent="-171450">
              <a:buFont typeface="Arial"/>
              <a:buChar char="•"/>
            </a:pPr>
            <a:r>
              <a:rPr lang="en-US"/>
              <a:t>California has 3 key policy reform </a:t>
            </a:r>
          </a:p>
          <a:p>
            <a:pPr marL="628650" lvl="1" indent="-171450">
              <a:buFont typeface="Arial"/>
              <a:buChar char="•"/>
            </a:pPr>
            <a:r>
              <a:rPr lang="en-US"/>
              <a:t>Of equitable placement and completion</a:t>
            </a:r>
            <a:endParaRPr lang="en-US">
              <a:cs typeface="Calibri" panose="020F0502020204030204"/>
            </a:endParaRPr>
          </a:p>
          <a:p>
            <a:pPr marL="628650" lvl="1" indent="-171450">
              <a:buFont typeface="Arial"/>
              <a:buChar char="•"/>
            </a:pPr>
            <a:r>
              <a:rPr lang="en-US"/>
              <a:t>AB 705, AB 1805, AB 1705</a:t>
            </a:r>
            <a:endParaRPr lang="en-US">
              <a:ea typeface="Calibri"/>
              <a:cs typeface="Calibri"/>
            </a:endParaRPr>
          </a:p>
          <a:p>
            <a:pPr marL="171450" indent="-171450">
              <a:buFont typeface="Arial"/>
              <a:buChar char="•"/>
            </a:pPr>
            <a:r>
              <a:rPr lang="en-US"/>
              <a:t>All rooted in data/research </a:t>
            </a:r>
          </a:p>
          <a:p>
            <a:pPr marL="628650" lvl="1" indent="-171450">
              <a:buFont typeface="Arial"/>
              <a:buChar char="•"/>
            </a:pPr>
            <a:r>
              <a:rPr lang="en-US"/>
              <a:t>And in the fundamental belief </a:t>
            </a:r>
            <a:endParaRPr lang="en-US">
              <a:cs typeface="Calibri" panose="020F0502020204030204"/>
            </a:endParaRPr>
          </a:p>
          <a:p>
            <a:pPr marL="628650" lvl="1" indent="-171450">
              <a:buFont typeface="Arial"/>
              <a:buChar char="•"/>
            </a:pPr>
            <a:r>
              <a:rPr lang="en-US"/>
              <a:t>That all students </a:t>
            </a:r>
            <a:endParaRPr lang="en-US">
              <a:cs typeface="Calibri" panose="020F0502020204030204"/>
            </a:endParaRPr>
          </a:p>
          <a:p>
            <a:pPr marL="628650" lvl="1" indent="-171450">
              <a:buFont typeface="Arial"/>
              <a:buChar char="•"/>
            </a:pPr>
            <a:r>
              <a:rPr lang="en-US"/>
              <a:t>Are capable of success</a:t>
            </a:r>
            <a:endParaRPr lang="en-US">
              <a:cs typeface="Calibri" panose="020F0502020204030204"/>
            </a:endParaRPr>
          </a:p>
          <a:p>
            <a:pPr marL="628650" lvl="1" indent="-171450">
              <a:buFont typeface="Arial"/>
              <a:buChar char="•"/>
            </a:pPr>
            <a:r>
              <a:rPr lang="en-US"/>
              <a:t>When given the change </a:t>
            </a:r>
            <a:endParaRPr lang="en-US">
              <a:cs typeface="Calibri" panose="020F0502020204030204"/>
            </a:endParaRPr>
          </a:p>
          <a:p>
            <a:pPr marL="628650" lvl="1" indent="-171450">
              <a:buFont typeface="Arial"/>
              <a:buChar char="•"/>
            </a:pPr>
            <a:r>
              <a:rPr lang="en-US"/>
              <a:t>And support to be successful</a:t>
            </a:r>
            <a:endParaRPr lang="en-US">
              <a:ea typeface="Calibri" panose="020F0502020204030204"/>
              <a:cs typeface="Calibri" panose="020F0502020204030204"/>
            </a:endParaRPr>
          </a:p>
          <a:p>
            <a:pPr marL="171450" indent="-171450">
              <a:buFont typeface="Arial,Sans-Serif"/>
              <a:buChar char="•"/>
            </a:pPr>
            <a:r>
              <a:rPr lang="en-US"/>
              <a:t>In summary, </a:t>
            </a:r>
          </a:p>
          <a:p>
            <a:pPr marL="628650" lvl="1" indent="-171450">
              <a:buFont typeface="Arial"/>
              <a:buChar char="•"/>
            </a:pPr>
            <a:r>
              <a:rPr lang="en-US"/>
              <a:t>The key components </a:t>
            </a:r>
            <a:endParaRPr lang="en-US">
              <a:cs typeface="Calibri"/>
            </a:endParaRPr>
          </a:p>
          <a:p>
            <a:pPr marL="628650" lvl="1" indent="-171450">
              <a:buFont typeface="Arial"/>
              <a:buChar char="•"/>
            </a:pPr>
            <a:r>
              <a:rPr lang="en-US"/>
              <a:t>Of the policies includes</a:t>
            </a:r>
            <a:endParaRPr lang="en-US">
              <a:cs typeface="Calibri"/>
            </a:endParaRPr>
          </a:p>
          <a:p>
            <a:pPr marL="628650" lvl="1" indent="-171450">
              <a:buFont typeface="Arial"/>
              <a:buChar char="•"/>
            </a:pPr>
            <a:r>
              <a:rPr lang="en-US"/>
              <a:t>Access, Enrollment, and Performance</a:t>
            </a:r>
            <a:endParaRPr lang="en-US">
              <a:cs typeface="Calibri"/>
            </a:endParaRPr>
          </a:p>
          <a:p>
            <a:pPr indent="-171450">
              <a:buFont typeface="Arial,Sans-Serif"/>
              <a:buChar char="•"/>
            </a:pPr>
            <a:r>
              <a:rPr lang="en-US"/>
              <a:t>For Access: </a:t>
            </a:r>
            <a:endParaRPr lang="en-US">
              <a:cs typeface="Calibri"/>
            </a:endParaRPr>
          </a:p>
          <a:p>
            <a:pPr marL="628650" lvl="1" indent="-171450">
              <a:buFont typeface="Arial"/>
              <a:buChar char="•"/>
            </a:pPr>
            <a:r>
              <a:rPr lang="en-US"/>
              <a:t>Comprehensively informing students </a:t>
            </a:r>
            <a:endParaRPr lang="en-US">
              <a:cs typeface="Calibri"/>
            </a:endParaRPr>
          </a:p>
          <a:p>
            <a:pPr marL="628650" lvl="1" indent="-171450">
              <a:buFont typeface="Arial"/>
              <a:buChar char="•"/>
            </a:pPr>
            <a:r>
              <a:rPr lang="en-US"/>
              <a:t>And the policies set a research </a:t>
            </a:r>
            <a:endParaRPr lang="en-US">
              <a:cs typeface="Calibri"/>
            </a:endParaRPr>
          </a:p>
          <a:p>
            <a:pPr marL="628650" lvl="1" indent="-171450">
              <a:buFont typeface="Arial"/>
              <a:buChar char="•"/>
            </a:pPr>
            <a:r>
              <a:rPr lang="en-US"/>
              <a:t>Standard of proof </a:t>
            </a:r>
            <a:endParaRPr lang="en-US">
              <a:cs typeface="Calibri"/>
            </a:endParaRPr>
          </a:p>
          <a:p>
            <a:pPr marL="628650" lvl="1" indent="-171450">
              <a:buFont typeface="Arial"/>
              <a:buChar char="•"/>
            </a:pPr>
            <a:r>
              <a:rPr lang="en-US"/>
              <a:t>For any below-transfer-level placements</a:t>
            </a:r>
            <a:endParaRPr lang="en-US">
              <a:cs typeface="Calibri"/>
            </a:endParaRPr>
          </a:p>
          <a:p>
            <a:pPr indent="-171450">
              <a:buFont typeface="Arial,Sans-Serif"/>
              <a:buChar char="•"/>
            </a:pPr>
            <a:r>
              <a:rPr lang="en-US"/>
              <a:t>For Enrollment: </a:t>
            </a:r>
            <a:endParaRPr lang="en-US">
              <a:cs typeface="Calibri"/>
            </a:endParaRPr>
          </a:p>
          <a:p>
            <a:pPr marL="1085850" lvl="1" indent="-171450">
              <a:buFont typeface="Arial"/>
              <a:buChar char="•"/>
            </a:pPr>
            <a:r>
              <a:rPr lang="en-US"/>
              <a:t>Ensuring students enroll in transfer-level English and math courses </a:t>
            </a:r>
            <a:endParaRPr lang="en-US">
              <a:cs typeface="Calibri" panose="020F0502020204030204"/>
            </a:endParaRPr>
          </a:p>
          <a:p>
            <a:pPr marL="1085850" lvl="1" indent="-171450">
              <a:buFont typeface="Arial"/>
              <a:buChar char="•"/>
            </a:pPr>
            <a:r>
              <a:rPr lang="en-US"/>
              <a:t>That aligned with their educational goals. </a:t>
            </a:r>
            <a:endParaRPr lang="en-US">
              <a:cs typeface="Calibri"/>
            </a:endParaRPr>
          </a:p>
          <a:p>
            <a:pPr indent="-171450">
              <a:buFont typeface="Arial,Sans-Serif"/>
              <a:buChar char="•"/>
            </a:pPr>
            <a:r>
              <a:rPr lang="en-US"/>
              <a:t>For Performance: </a:t>
            </a:r>
          </a:p>
          <a:p>
            <a:pPr marL="1085850" lvl="1" indent="-171450">
              <a:buFont typeface="Arial"/>
              <a:buChar char="•"/>
            </a:pPr>
            <a:r>
              <a:rPr lang="en-US"/>
              <a:t>Ensuring students are </a:t>
            </a:r>
            <a:endParaRPr lang="en-US">
              <a:cs typeface="Calibri" panose="020F0502020204030204"/>
            </a:endParaRPr>
          </a:p>
          <a:p>
            <a:pPr marL="1085850" lvl="1" indent="-171450">
              <a:buFont typeface="Arial"/>
              <a:buChar char="•"/>
            </a:pPr>
            <a:r>
              <a:rPr lang="en-US"/>
              <a:t>Supported in transfer-level courses </a:t>
            </a:r>
            <a:endParaRPr lang="en-US">
              <a:cs typeface="Calibri"/>
            </a:endParaRPr>
          </a:p>
          <a:p>
            <a:pPr marL="1085850" lvl="1" indent="-171450">
              <a:buFont typeface="Arial"/>
              <a:buChar char="•"/>
            </a:pPr>
            <a:r>
              <a:rPr lang="en-US"/>
              <a:t>Through concurrent support</a:t>
            </a:r>
            <a:endParaRPr lang="en-US">
              <a:cs typeface="Calibri" panose="020F0502020204030204"/>
            </a:endParaRPr>
          </a:p>
          <a:p>
            <a:pPr marL="1085850" lvl="1" indent="-171450">
              <a:buFont typeface="Arial"/>
              <a:buChar char="•"/>
            </a:pPr>
            <a:r>
              <a:rPr lang="en-US"/>
              <a:t>And ensuring </a:t>
            </a:r>
            <a:endParaRPr lang="en-US">
              <a:cs typeface="Calibri" panose="020F0502020204030204"/>
            </a:endParaRPr>
          </a:p>
          <a:p>
            <a:pPr marL="1085850" lvl="1" indent="-171450">
              <a:buFont typeface="Arial"/>
              <a:buChar char="•"/>
            </a:pPr>
            <a:r>
              <a:rPr lang="en-US"/>
              <a:t>Equity in classroom via curriculum and pedagogy </a:t>
            </a:r>
            <a:endParaRPr lang="en-US">
              <a:cs typeface="Calibri" panose="020F0502020204030204"/>
            </a:endParaRPr>
          </a:p>
          <a:p>
            <a:pPr marL="182245" indent="-171450">
              <a:buFont typeface="Arial"/>
              <a:buChar char="•"/>
            </a:pPr>
            <a:r>
              <a:rPr lang="en-US">
                <a:ea typeface="Calibri" panose="020F0502020204030204"/>
                <a:cs typeface="Calibri" panose="020F0502020204030204"/>
              </a:rPr>
              <a:t>Now I will pass it over to my colleagues </a:t>
            </a:r>
          </a:p>
          <a:p>
            <a:pPr marL="1085850" lvl="1" indent="-171450">
              <a:buFont typeface="Arial"/>
              <a:buChar char="•"/>
            </a:pPr>
            <a:r>
              <a:rPr lang="en-US">
                <a:ea typeface="Calibri" panose="020F0502020204030204"/>
                <a:cs typeface="Calibri" panose="020F0502020204030204"/>
              </a:rPr>
              <a:t>Camille to share more about the Community of Practice opportunity </a:t>
            </a:r>
            <a:endParaRPr lang="en-US"/>
          </a:p>
          <a:p>
            <a:pPr marL="628650" lvl="1" indent="-171450">
              <a:buFont typeface="Arial"/>
              <a:buChar char="•"/>
            </a:pPr>
            <a:endParaRPr lang="en-US">
              <a:ea typeface="Calibri" panose="020F0502020204030204"/>
              <a:cs typeface="Calibri" panose="020F0502020204030204"/>
            </a:endParaRPr>
          </a:p>
          <a:p>
            <a:pPr marL="628650" lvl="1" indent="-171450">
              <a:buFont typeface="Arial"/>
              <a:buChar char="•"/>
            </a:pPr>
            <a:endParaRPr lang="en-US">
              <a:ea typeface="Calibri" panose="020F0502020204030204"/>
              <a:cs typeface="Calibri" panose="020F0502020204030204"/>
            </a:endParaRPr>
          </a:p>
          <a:p>
            <a:pPr marL="628650" lvl="1"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6</a:t>
            </a:fld>
            <a:endParaRPr lang="en-US"/>
          </a:p>
        </p:txBody>
      </p:sp>
    </p:spTree>
    <p:extLst>
      <p:ext uri="{BB962C8B-B14F-4D97-AF65-F5344CB8AC3E}">
        <p14:creationId xmlns:p14="http://schemas.microsoft.com/office/powerpoint/2010/main" val="2140440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Camille</a:t>
            </a:r>
          </a:p>
          <a:p>
            <a:pPr marL="171450" indent="-171450">
              <a:buFont typeface="Arial"/>
              <a:buChar char="•"/>
            </a:pPr>
            <a:r>
              <a:rPr lang="en-US">
                <a:ea typeface="Calibri"/>
                <a:cs typeface="Calibri"/>
              </a:rPr>
              <a:t>An important part of ETW's theory of change is supporting policy implementation</a:t>
            </a:r>
          </a:p>
          <a:p>
            <a:pPr marL="171450" indent="-171450">
              <a:buFont typeface="Arial"/>
              <a:buChar char="•"/>
            </a:pPr>
            <a:r>
              <a:rPr lang="en-US">
                <a:ea typeface="Calibri"/>
                <a:cs typeface="Calibri"/>
              </a:rPr>
              <a:t>ETW's educator engagement team works on the ground with schools, districts, and county offices of education</a:t>
            </a:r>
            <a:endParaRPr lang="en-US"/>
          </a:p>
          <a:p>
            <a:pPr marL="171450" indent="-171450">
              <a:buFont typeface="Arial"/>
              <a:buChar char="•"/>
            </a:pPr>
            <a:r>
              <a:rPr lang="en-US">
                <a:ea typeface="Calibri"/>
                <a:cs typeface="Calibri"/>
              </a:rPr>
              <a:t>As one of the organizations first teams, we've built processes that have allowed us to support over 30 districts and counties – we're excited to extend this work to higher education</a:t>
            </a:r>
          </a:p>
          <a:p>
            <a:pPr marL="171450" indent="-171450">
              <a:buFont typeface="Arial"/>
              <a:buChar char="•"/>
            </a:pPr>
            <a:r>
              <a:rPr lang="en-US">
                <a:ea typeface="Calibri"/>
                <a:cs typeface="Calibri"/>
              </a:rPr>
              <a:t>Our services ground in research and promising practices to support building equitable policies, practices, and systems</a:t>
            </a:r>
          </a:p>
          <a:p>
            <a:pPr marL="171450" indent="-171450">
              <a:buFont typeface="Arial"/>
              <a:buChar char="•"/>
            </a:pPr>
            <a:r>
              <a:rPr lang="en-US">
                <a:ea typeface="Calibri"/>
                <a:cs typeface="Calibri"/>
              </a:rPr>
              <a:t>We collaborate with educators and administrators to conduct our Systemic Equity Review and Blueprint for Equity Action Plan</a:t>
            </a:r>
          </a:p>
          <a:p>
            <a:pPr marL="171450" indent="-171450">
              <a:buFont typeface="Arial"/>
              <a:buChar char="•"/>
            </a:pPr>
            <a:r>
              <a:rPr lang="en-US">
                <a:ea typeface="Calibri"/>
                <a:cs typeface="Calibri"/>
              </a:rPr>
              <a:t>Partnership allows for district ownership in understanding data and creating a plan  </a:t>
            </a:r>
          </a:p>
          <a:p>
            <a:pPr marL="171450" indent="-171450">
              <a:buFont typeface="Arial"/>
              <a:buChar char="•"/>
            </a:pPr>
            <a:r>
              <a:rPr lang="en-US">
                <a:ea typeface="Calibri"/>
                <a:cs typeface="Calibri"/>
              </a:rPr>
              <a:t>We're excited to venture into this work with higher ed practitioners, using our proven processes and expertise</a:t>
            </a:r>
          </a:p>
        </p:txBody>
      </p:sp>
      <p:sp>
        <p:nvSpPr>
          <p:cNvPr id="4" name="Slide Number Placeholder 3"/>
          <p:cNvSpPr>
            <a:spLocks noGrp="1"/>
          </p:cNvSpPr>
          <p:nvPr>
            <p:ph type="sldNum" sz="quarter" idx="5"/>
          </p:nvPr>
        </p:nvSpPr>
        <p:spPr/>
        <p:txBody>
          <a:bodyPr/>
          <a:lstStyle/>
          <a:p>
            <a:fld id="{51B41E52-337C-8245-8415-FFD7E973F7CA}" type="slidenum">
              <a:rPr lang="en-US" smtClean="0"/>
              <a:t>7</a:t>
            </a:fld>
            <a:endParaRPr lang="en-US"/>
          </a:p>
        </p:txBody>
      </p:sp>
    </p:spTree>
    <p:extLst>
      <p:ext uri="{BB962C8B-B14F-4D97-AF65-F5344CB8AC3E}">
        <p14:creationId xmlns:p14="http://schemas.microsoft.com/office/powerpoint/2010/main" val="111475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Camille</a:t>
            </a:r>
          </a:p>
          <a:p>
            <a:pPr marL="171450" indent="-171450">
              <a:buFont typeface="Arial"/>
              <a:buChar char="•"/>
            </a:pPr>
            <a:r>
              <a:rPr lang="en-US">
                <a:ea typeface="Calibri"/>
                <a:cs typeface="Calibri"/>
              </a:rPr>
              <a:t>Our team has engaged in facilitating communities of practice with TK-12 educators</a:t>
            </a:r>
          </a:p>
          <a:p>
            <a:pPr marL="171450" indent="-171450">
              <a:buFont typeface="Arial"/>
              <a:buChar char="•"/>
            </a:pPr>
            <a:r>
              <a:rPr lang="en-US">
                <a:ea typeface="Calibri"/>
                <a:cs typeface="Calibri"/>
              </a:rPr>
              <a:t>We are excited about the possibilities for learning and engaging with higher ed practitioners in a community of practice model</a:t>
            </a:r>
          </a:p>
          <a:p>
            <a:pPr marL="171450" indent="-171450">
              <a:buFont typeface="Arial"/>
              <a:buChar char="•"/>
            </a:pPr>
            <a:r>
              <a:rPr lang="en-US">
                <a:ea typeface="Calibri"/>
                <a:cs typeface="Calibri"/>
              </a:rPr>
              <a:t>A community of practice is usually a space build around a common issue, problems, or specific topic</a:t>
            </a:r>
          </a:p>
          <a:p>
            <a:pPr marL="171450" indent="-171450">
              <a:buFont typeface="Arial"/>
              <a:buChar char="•"/>
            </a:pPr>
            <a:r>
              <a:rPr lang="en-US">
                <a:ea typeface="Calibri"/>
                <a:cs typeface="Calibri"/>
              </a:rPr>
              <a:t>Participants join the space to fulfill both individual goals and group goals</a:t>
            </a:r>
          </a:p>
          <a:p>
            <a:pPr marL="171450" indent="-171450">
              <a:buFont typeface="Arial"/>
              <a:buChar char="•"/>
            </a:pPr>
            <a:r>
              <a:rPr lang="en-US">
                <a:ea typeface="Calibri"/>
                <a:cs typeface="Calibri"/>
              </a:rPr>
              <a:t>Folks may join from different institutions, locations, and contexts, but focus on addressing a common issue</a:t>
            </a:r>
            <a:endParaRPr lang="en-US"/>
          </a:p>
          <a:p>
            <a:pPr marL="171450" indent="-171450">
              <a:buFont typeface="Arial"/>
              <a:buChar char="•"/>
            </a:pPr>
            <a:r>
              <a:rPr lang="en-US">
                <a:ea typeface="Calibri" panose="020F0502020204030204"/>
                <a:cs typeface="Calibri" panose="020F0502020204030204"/>
              </a:rPr>
              <a:t>CoP allows for cross-institutional dialogue from varying perspective</a:t>
            </a:r>
          </a:p>
          <a:p>
            <a:pPr marL="171450" indent="-171450">
              <a:buFont typeface="Arial"/>
              <a:buChar char="•"/>
            </a:pPr>
            <a:r>
              <a:rPr lang="en-US">
                <a:ea typeface="Calibri" panose="020F0502020204030204"/>
                <a:cs typeface="Calibri" panose="020F0502020204030204"/>
              </a:rPr>
              <a:t>Enables participants and facilitators to share knowledge</a:t>
            </a:r>
          </a:p>
          <a:p>
            <a:pPr marL="171450" indent="-171450">
              <a:buFont typeface="Arial"/>
              <a:buChar char="•"/>
            </a:pPr>
            <a:r>
              <a:rPr lang="en-US">
                <a:ea typeface="Calibri" panose="020F0502020204030204"/>
                <a:cs typeface="Calibri" panose="020F0502020204030204"/>
              </a:rPr>
              <a:t>Creates a space to stimulate learning from participants with varying perspectives</a:t>
            </a:r>
          </a:p>
          <a:p>
            <a:pPr marL="171450" indent="-171450">
              <a:buFont typeface="Arial"/>
              <a:buChar char="•"/>
            </a:pPr>
            <a:r>
              <a:rPr lang="en-US">
                <a:ea typeface="Calibri" panose="020F0502020204030204"/>
                <a:cs typeface="Calibri" panose="020F0502020204030204"/>
              </a:rPr>
              <a:t>Generates new knowledge of approaching problem</a:t>
            </a:r>
          </a:p>
          <a:p>
            <a:pPr marL="171450" indent="-171450">
              <a:buFont typeface="Arial"/>
              <a:buChar char="•"/>
            </a:pPr>
            <a:r>
              <a:rPr lang="en-US">
                <a:ea typeface="Calibri" panose="020F0502020204030204"/>
                <a:cs typeface="Calibri" panose="020F0502020204030204"/>
              </a:rPr>
              <a:t>This model suits the work of AB 1705 and efforts of practitioners across colleges</a:t>
            </a:r>
          </a:p>
          <a:p>
            <a:pPr marL="171450" indent="-171450">
              <a:buFont typeface="Arial"/>
              <a:buChar char="•"/>
            </a:pPr>
            <a:r>
              <a:rPr lang="en-US">
                <a:ea typeface="Calibri" panose="020F0502020204030204"/>
                <a:cs typeface="Calibri" panose="020F0502020204030204"/>
              </a:rPr>
              <a:t>We intend to have two cohorts operating at the same time based on regional focus, one in the Los Angeles area and one focused in rural areas across the</a:t>
            </a:r>
          </a:p>
          <a:p>
            <a:pPr marL="171450" indent="-171450">
              <a:buFont typeface="Arial"/>
              <a:buChar char="•"/>
            </a:pP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8</a:t>
            </a:fld>
            <a:endParaRPr lang="en-US"/>
          </a:p>
        </p:txBody>
      </p:sp>
    </p:spTree>
    <p:extLst>
      <p:ext uri="{BB962C8B-B14F-4D97-AF65-F5344CB8AC3E}">
        <p14:creationId xmlns:p14="http://schemas.microsoft.com/office/powerpoint/2010/main" val="77302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Camille</a:t>
            </a:r>
          </a:p>
          <a:p>
            <a:pPr marL="228600" indent="-228600">
              <a:spcAft>
                <a:spcPts val="1200"/>
              </a:spcAft>
              <a:buAutoNum type="arabicPeriod"/>
            </a:pPr>
            <a:r>
              <a:rPr lang="en-US"/>
              <a:t>Build California community college teams' capacity to collect and analyze data, surface key findings, and identify root causes of inequities. </a:t>
            </a:r>
            <a:endParaRPr lang="en-US">
              <a:ea typeface="Calibri" panose="020F0502020204030204"/>
              <a:cs typeface="Calibri" panose="020F0502020204030204"/>
            </a:endParaRPr>
          </a:p>
          <a:p>
            <a:pPr marL="228600" indent="-228600">
              <a:spcAft>
                <a:spcPts val="1200"/>
              </a:spcAft>
              <a:buAutoNum type="arabicPeriod"/>
            </a:pPr>
            <a:r>
              <a:rPr lang="en-US"/>
              <a:t>Engage California community college team stakeholders in conversations about educational equity and justice with the goal of forging a collective vision and commitment to action.</a:t>
            </a:r>
            <a:endParaRPr lang="en-US">
              <a:ea typeface="Calibri" panose="020F0502020204030204"/>
              <a:cs typeface="Calibri" panose="020F0502020204030204"/>
            </a:endParaRPr>
          </a:p>
          <a:p>
            <a:pPr marL="228600" indent="-228600">
              <a:spcAft>
                <a:spcPts val="1200"/>
              </a:spcAft>
              <a:buAutoNum type="arabicPeriod"/>
            </a:pPr>
            <a:r>
              <a:rPr lang="en-US"/>
              <a:t>Develop research-based action plans (Blueprint for Equitable Implementation) to address systemic inequities in course placement and success in mathematics.</a:t>
            </a:r>
            <a:endParaRPr lang="en-US">
              <a:ea typeface="Calibri" panose="020F0502020204030204"/>
              <a:cs typeface="Calibri" panose="020F0502020204030204"/>
            </a:endParaRPr>
          </a:p>
          <a:p>
            <a:pPr marL="228600" indent="-228600">
              <a:spcAft>
                <a:spcPts val="1200"/>
              </a:spcAft>
              <a:buAutoNum type="arabicPeriod"/>
            </a:pPr>
            <a:r>
              <a:rPr lang="en-US"/>
              <a:t>Facilitate collaboration among college teams to strategize about effective implementation of their action plans.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1B41E52-337C-8245-8415-FFD7E973F7CA}" type="slidenum">
              <a:rPr lang="en-US" smtClean="0"/>
              <a:t>9</a:t>
            </a:fld>
            <a:endParaRPr lang="en-US"/>
          </a:p>
        </p:txBody>
      </p:sp>
    </p:spTree>
    <p:extLst>
      <p:ext uri="{BB962C8B-B14F-4D97-AF65-F5344CB8AC3E}">
        <p14:creationId xmlns:p14="http://schemas.microsoft.com/office/powerpoint/2010/main" val="342311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descr="A person wearing a hat and smiling at the camera&#10;&#10;Description automatically generated">
            <a:extLst>
              <a:ext uri="{FF2B5EF4-FFF2-40B4-BE49-F238E27FC236}">
                <a16:creationId xmlns:a16="http://schemas.microsoft.com/office/drawing/2014/main" id="{F660190B-FF0F-DF46-9A26-23A4E9067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837" b="7837"/>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D745FC1-92B8-4220-A008-497240F73C24}"/>
              </a:ext>
            </a:extLst>
          </p:cNvPr>
          <p:cNvPicPr>
            <a:picLocks noChangeAspect="1"/>
          </p:cNvPicPr>
          <p:nvPr userDrawn="1"/>
        </p:nvPicPr>
        <p:blipFill>
          <a:blip r:embed="rId4"/>
          <a:stretch>
            <a:fillRect/>
          </a:stretch>
        </p:blipFill>
        <p:spPr>
          <a:xfrm>
            <a:off x="9639300" y="5589374"/>
            <a:ext cx="1948322" cy="966043"/>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82952038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2"/>
          <a:stretch>
            <a:fillRect/>
          </a:stretch>
        </p:blipFill>
        <p:spPr>
          <a:xfrm>
            <a:off x="3256478" y="6428170"/>
            <a:ext cx="1005840" cy="168812"/>
          </a:xfrm>
          <a:prstGeom prst="rect">
            <a:avLst/>
          </a:prstGeom>
        </p:spPr>
      </p:pic>
      <p:sp>
        <p:nvSpPr>
          <p:cNvPr id="5" name="Picture Placeholder 4">
            <a:extLst>
              <a:ext uri="{FF2B5EF4-FFF2-40B4-BE49-F238E27FC236}">
                <a16:creationId xmlns:a16="http://schemas.microsoft.com/office/drawing/2014/main" id="{F0DD9A41-E64D-3F48-8759-120D6027CC00}"/>
              </a:ext>
            </a:extLst>
          </p:cNvPr>
          <p:cNvSpPr>
            <a:spLocks noGrp="1"/>
          </p:cNvSpPr>
          <p:nvPr>
            <p:ph type="pic" sz="quarter" idx="10"/>
          </p:nvPr>
        </p:nvSpPr>
        <p:spPr>
          <a:xfrm>
            <a:off x="5174940" y="342900"/>
            <a:ext cx="2765425" cy="2589871"/>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3F0B0089-FC54-B342-985B-2E7A6686A10A}"/>
              </a:ext>
            </a:extLst>
          </p:cNvPr>
          <p:cNvSpPr>
            <a:spLocks noGrp="1"/>
          </p:cNvSpPr>
          <p:nvPr>
            <p:ph type="pic" sz="quarter" idx="11"/>
          </p:nvPr>
        </p:nvSpPr>
        <p:spPr>
          <a:xfrm>
            <a:off x="8141165" y="342900"/>
            <a:ext cx="2765425" cy="2589871"/>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FA198950-9ECD-C14C-AA3D-FE2194BE18DE}"/>
              </a:ext>
            </a:extLst>
          </p:cNvPr>
          <p:cNvSpPr>
            <a:spLocks noGrp="1"/>
          </p:cNvSpPr>
          <p:nvPr>
            <p:ph type="pic" sz="quarter" idx="12"/>
          </p:nvPr>
        </p:nvSpPr>
        <p:spPr>
          <a:xfrm>
            <a:off x="5174940" y="3122347"/>
            <a:ext cx="5731650" cy="2394422"/>
          </a:xfrm>
          <a:prstGeom prst="rect">
            <a:avLst/>
          </a:prstGeom>
        </p:spPr>
        <p:txBody>
          <a:bodyPr/>
          <a:lstStyle/>
          <a:p>
            <a:endParaRPr lang="en-US"/>
          </a:p>
        </p:txBody>
      </p:sp>
      <p:pic>
        <p:nvPicPr>
          <p:cNvPr id="10" name="Picture 9">
            <a:extLst>
              <a:ext uri="{FF2B5EF4-FFF2-40B4-BE49-F238E27FC236}">
                <a16:creationId xmlns:a16="http://schemas.microsoft.com/office/drawing/2014/main" id="{F35C2728-FC05-4FE0-8F7E-26AFE7BD9013}"/>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84578861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2"/>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98E4211B-A2AC-4178-9930-5FA5F6E3301E}"/>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7940238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2"/>
          <a:stretch>
            <a:fillRect/>
          </a:stretch>
        </p:blipFill>
        <p:spPr>
          <a:xfrm>
            <a:off x="7371278" y="6428170"/>
            <a:ext cx="1005840" cy="168812"/>
          </a:xfrm>
          <a:prstGeom prst="rect">
            <a:avLst/>
          </a:prstGeom>
        </p:spPr>
      </p:pic>
      <p:pic>
        <p:nvPicPr>
          <p:cNvPr id="9" name="Picture 8">
            <a:extLst>
              <a:ext uri="{FF2B5EF4-FFF2-40B4-BE49-F238E27FC236}">
                <a16:creationId xmlns:a16="http://schemas.microsoft.com/office/drawing/2014/main" id="{6288D281-C8FC-4A39-91CB-1AF27CD0BB44}"/>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824280656"/>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2"/>
          <a:stretch>
            <a:fillRect/>
          </a:stretch>
        </p:blipFill>
        <p:spPr>
          <a:xfrm>
            <a:off x="7371278" y="6428170"/>
            <a:ext cx="1005840" cy="168812"/>
          </a:xfrm>
          <a:prstGeom prst="rect">
            <a:avLst/>
          </a:prstGeom>
        </p:spPr>
      </p:pic>
      <p:pic>
        <p:nvPicPr>
          <p:cNvPr id="10" name="Picture 9">
            <a:extLst>
              <a:ext uri="{FF2B5EF4-FFF2-40B4-BE49-F238E27FC236}">
                <a16:creationId xmlns:a16="http://schemas.microsoft.com/office/drawing/2014/main" id="{C93F2DFE-C291-4A2A-9A2D-FE7EDA50D242}"/>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35041344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lid Orange">
    <p:bg>
      <p:bgPr>
        <a:gradFill>
          <a:gsLst>
            <a:gs pos="100000">
              <a:schemeClr val="accent4"/>
            </a:gs>
            <a:gs pos="0">
              <a:srgbClr val="FBB040"/>
            </a:gs>
          </a:gsLst>
          <a:path path="circle">
            <a:fillToRect l="100000" t="100000"/>
          </a:path>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BE3C9-659E-4A9A-A362-6952B78E8CC9}"/>
              </a:ext>
            </a:extLst>
          </p:cNvPr>
          <p:cNvPicPr>
            <a:picLocks noChangeAspect="1"/>
          </p:cNvPicPr>
          <p:nvPr userDrawn="1"/>
        </p:nvPicPr>
        <p:blipFill>
          <a:blip r:embed="rId2"/>
          <a:stretch>
            <a:fillRect/>
          </a:stretch>
        </p:blipFill>
        <p:spPr>
          <a:xfrm>
            <a:off x="2645878" y="708653"/>
            <a:ext cx="6900241" cy="3421371"/>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12192000" cy="1578274"/>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9947FEEA-9A8B-1A44-8514-7953B7D99BD5}"/>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10045D-F993-EF42-A3FD-DC5A1838BAA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1636F289-2831-8C4E-BD97-78A2685FEB7E}"/>
              </a:ext>
            </a:extLst>
          </p:cNvPr>
          <p:cNvPicPr>
            <a:picLocks/>
          </p:cNvPicPr>
          <p:nvPr userDrawn="1"/>
        </p:nvPicPr>
        <p:blipFill>
          <a:blip r:embed="rId2"/>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EA4293C2-41DF-4354-BC21-E7BAA08B72C5}"/>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7868087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lid Orange">
    <p:bg>
      <p:bgPr>
        <a:gradFill>
          <a:gsLst>
            <a:gs pos="100000">
              <a:schemeClr val="accent4"/>
            </a:gs>
            <a:gs pos="0">
              <a:srgbClr val="FBB040"/>
            </a:gs>
          </a:gsLst>
          <a:path path="circle">
            <a:fillToRect l="100000" t="10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98ADA-D806-9143-97EF-540E10795C3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4" name="Straight Connector 3">
            <a:extLst>
              <a:ext uri="{FF2B5EF4-FFF2-40B4-BE49-F238E27FC236}">
                <a16:creationId xmlns:a16="http://schemas.microsoft.com/office/drawing/2014/main" id="{6AE12875-CA06-BD4C-860A-102A9A319F49}"/>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E5877E-C2A8-D149-BD59-5C08E6E218D3}"/>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8" name="Picture 7">
            <a:extLst>
              <a:ext uri="{FF2B5EF4-FFF2-40B4-BE49-F238E27FC236}">
                <a16:creationId xmlns:a16="http://schemas.microsoft.com/office/drawing/2014/main" id="{3CAD14D7-5661-9046-9B19-B42E11FB9267}"/>
              </a:ext>
            </a:extLst>
          </p:cNvPr>
          <p:cNvPicPr>
            <a:picLocks/>
          </p:cNvPicPr>
          <p:nvPr userDrawn="1"/>
        </p:nvPicPr>
        <p:blipFill>
          <a:blip r:embed="rId2"/>
          <a:stretch>
            <a:fillRect/>
          </a:stretch>
        </p:blipFill>
        <p:spPr>
          <a:xfrm>
            <a:off x="3254792" y="6428170"/>
            <a:ext cx="1005840" cy="168812"/>
          </a:xfrm>
          <a:prstGeom prst="rect">
            <a:avLst/>
          </a:prstGeom>
        </p:spPr>
      </p:pic>
      <p:pic>
        <p:nvPicPr>
          <p:cNvPr id="9" name="Picture 8">
            <a:extLst>
              <a:ext uri="{FF2B5EF4-FFF2-40B4-BE49-F238E27FC236}">
                <a16:creationId xmlns:a16="http://schemas.microsoft.com/office/drawing/2014/main" id="{89EC054C-7D2A-4A79-9F57-BBE9DD2BFFCF}"/>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3647228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id Grey">
    <p:bg>
      <p:bgPr>
        <a:gradFill>
          <a:gsLst>
            <a:gs pos="99000">
              <a:schemeClr val="tx1"/>
            </a:gs>
            <a:gs pos="0">
              <a:schemeClr val="tx1">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A3A010-7941-D641-9A08-4DC4E460979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1C4644D5-9DC8-214E-AE99-78B0B47B56C7}"/>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3DCBC07-4301-414A-A9B2-01993E890F2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3D58499E-CA45-0B46-81C7-1FBEF27809B7}"/>
              </a:ext>
            </a:extLst>
          </p:cNvPr>
          <p:cNvPicPr>
            <a:picLocks/>
          </p:cNvPicPr>
          <p:nvPr userDrawn="1"/>
        </p:nvPicPr>
        <p:blipFill>
          <a:blip r:embed="rId2"/>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59F24C66-8F32-4E88-84ED-B09AB632F433}"/>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49168482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id Green">
    <p:bg>
      <p:bgPr>
        <a:gradFill>
          <a:gsLst>
            <a:gs pos="100000">
              <a:srgbClr val="5C8727"/>
            </a:gs>
            <a:gs pos="0">
              <a:schemeClr val="accent6"/>
            </a:gs>
          </a:gsLst>
          <a:path path="circle">
            <a:fillToRect l="100000" t="10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2"/>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EBE298FC-8FE2-47E7-9C05-A1F0AAEBCB19}"/>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18059422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id Aqua">
    <p:bg>
      <p:bgPr>
        <a:gradFill>
          <a:gsLst>
            <a:gs pos="100000">
              <a:schemeClr val="accent1">
                <a:lumMod val="75000"/>
              </a:schemeClr>
            </a:gs>
            <a:gs pos="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2"/>
          <a:stretch>
            <a:fillRect/>
          </a:stretch>
        </p:blipFill>
        <p:spPr>
          <a:xfrm>
            <a:off x="3254792" y="6428170"/>
            <a:ext cx="1005840" cy="168812"/>
          </a:xfrm>
          <a:prstGeom prst="rect">
            <a:avLst/>
          </a:prstGeom>
        </p:spPr>
      </p:pic>
      <p:pic>
        <p:nvPicPr>
          <p:cNvPr id="7" name="Picture 6">
            <a:extLst>
              <a:ext uri="{FF2B5EF4-FFF2-40B4-BE49-F238E27FC236}">
                <a16:creationId xmlns:a16="http://schemas.microsoft.com/office/drawing/2014/main" id="{DCEF5D6F-2E93-4582-BECE-4187966AFDF2}"/>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09264098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D1325-792A-4440-8D2A-1B499D058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199" r="10314" b="11175"/>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E6AB83-1D56-44FB-B18F-EF4476329E19}"/>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2413208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Sidebar w/Student">
    <p:spTree>
      <p:nvGrpSpPr>
        <p:cNvPr id="1" name=""/>
        <p:cNvGrpSpPr/>
        <p:nvPr/>
      </p:nvGrpSpPr>
      <p:grpSpPr>
        <a:xfrm>
          <a:off x="0" y="0"/>
          <a:ext cx="0" cy="0"/>
          <a:chOff x="0" y="0"/>
          <a:chExt cx="0" cy="0"/>
        </a:xfrm>
      </p:grpSpPr>
      <p:pic>
        <p:nvPicPr>
          <p:cNvPr id="3" name="Picture 2" descr="A young boy using a computer sitting on top of a table&#10;&#10;Description automatically generated">
            <a:extLst>
              <a:ext uri="{FF2B5EF4-FFF2-40B4-BE49-F238E27FC236}">
                <a16:creationId xmlns:a16="http://schemas.microsoft.com/office/drawing/2014/main" id="{69DFDA31-BAB4-3E41-A488-D56F091BF08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5126" r="7805"/>
          <a:stretch/>
        </p:blipFill>
        <p:spPr>
          <a:xfrm>
            <a:off x="4267201" y="0"/>
            <a:ext cx="7924800" cy="6858000"/>
          </a:xfrm>
          <a:prstGeom prst="rect">
            <a:avLst/>
          </a:prstGeom>
        </p:spPr>
      </p:pic>
      <p:sp>
        <p:nvSpPr>
          <p:cNvPr id="34" name="Rectangle 33">
            <a:extLst>
              <a:ext uri="{FF2B5EF4-FFF2-40B4-BE49-F238E27FC236}">
                <a16:creationId xmlns:a16="http://schemas.microsoft.com/office/drawing/2014/main" id="{DE4C2A69-BE47-924C-B2E1-7D559074AC6B}"/>
              </a:ext>
            </a:extLst>
          </p:cNvPr>
          <p:cNvSpPr/>
          <p:nvPr userDrawn="1"/>
        </p:nvSpPr>
        <p:spPr>
          <a:xfrm>
            <a:off x="1"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D43DF4B-774E-6242-85CB-946B37D7894D}"/>
              </a:ext>
            </a:extLst>
          </p:cNvPr>
          <p:cNvCxnSpPr>
            <a:cxnSpLocks/>
          </p:cNvCxnSpPr>
          <p:nvPr userDrawn="1"/>
        </p:nvCxnSpPr>
        <p:spPr>
          <a:xfrm>
            <a:off x="4724400" y="6321563"/>
            <a:ext cx="4576763"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28F5B-364C-7345-981B-C6B507DA462C}"/>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sp>
        <p:nvSpPr>
          <p:cNvPr id="12" name="TextBox 11">
            <a:extLst>
              <a:ext uri="{FF2B5EF4-FFF2-40B4-BE49-F238E27FC236}">
                <a16:creationId xmlns:a16="http://schemas.microsoft.com/office/drawing/2014/main" id="{2C8092F6-F04C-C840-AF6B-96CF2E767BE0}"/>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4" name="Picture 13">
            <a:extLst>
              <a:ext uri="{FF2B5EF4-FFF2-40B4-BE49-F238E27FC236}">
                <a16:creationId xmlns:a16="http://schemas.microsoft.com/office/drawing/2014/main" id="{914E2C49-45DA-A04A-839C-FB112AE224D5}"/>
              </a:ext>
            </a:extLst>
          </p:cNvPr>
          <p:cNvPicPr>
            <a:picLocks/>
          </p:cNvPicPr>
          <p:nvPr userDrawn="1"/>
        </p:nvPicPr>
        <p:blipFill>
          <a:blip r:embed="rId3"/>
          <a:stretch>
            <a:fillRect/>
          </a:stretch>
        </p:blipFill>
        <p:spPr>
          <a:xfrm>
            <a:off x="7369592" y="6428170"/>
            <a:ext cx="1005840" cy="168812"/>
          </a:xfrm>
          <a:prstGeom prst="rect">
            <a:avLst/>
          </a:prstGeom>
        </p:spPr>
      </p:pic>
      <p:pic>
        <p:nvPicPr>
          <p:cNvPr id="10" name="Picture 9">
            <a:extLst>
              <a:ext uri="{FF2B5EF4-FFF2-40B4-BE49-F238E27FC236}">
                <a16:creationId xmlns:a16="http://schemas.microsoft.com/office/drawing/2014/main" id="{95B85950-047A-432B-90F7-56FADE80830C}"/>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419994765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d Photo">
    <p:bg>
      <p:bgPr>
        <a:gradFill flip="none" rotWithShape="1">
          <a:gsLst>
            <a:gs pos="70000">
              <a:srgbClr val="EFEFEF"/>
            </a:gs>
            <a:gs pos="100000">
              <a:srgbClr val="DDE1E5"/>
            </a:gs>
            <a:gs pos="36000">
              <a:srgbClr val="F1F3ED"/>
            </a:gs>
          </a:gsLst>
          <a:lin ang="16200000" scaled="1"/>
          <a:tileRect/>
        </a:gradFill>
        <a:effectLst/>
      </p:bgPr>
    </p:bg>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C7B56FCD-35C6-0949-B653-D101B2144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0062"/>
          <a:stretch/>
        </p:blipFill>
        <p:spPr>
          <a:xfrm>
            <a:off x="1367972" y="0"/>
            <a:ext cx="10824028" cy="6858000"/>
          </a:xfrm>
          <a:prstGeom prst="rect">
            <a:avLst/>
          </a:prstGeom>
        </p:spPr>
      </p:pic>
      <p:sp>
        <p:nvSpPr>
          <p:cNvPr id="8" name="TextBox 7">
            <a:extLst>
              <a:ext uri="{FF2B5EF4-FFF2-40B4-BE49-F238E27FC236}">
                <a16:creationId xmlns:a16="http://schemas.microsoft.com/office/drawing/2014/main" id="{66CB850C-4697-254D-8050-28DE91F07E1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B3AC483D-DC07-564B-ABDE-667128A8532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42597EC-9CCF-544F-AF49-AF53EA9EE4F9}"/>
              </a:ext>
            </a:extLst>
          </p:cNvPr>
          <p:cNvPicPr>
            <a:picLocks/>
          </p:cNvPicPr>
          <p:nvPr userDrawn="1"/>
        </p:nvPicPr>
        <p:blipFill>
          <a:blip r:embed="rId3"/>
          <a:stretch>
            <a:fillRect/>
          </a:stretch>
        </p:blipFill>
        <p:spPr>
          <a:xfrm>
            <a:off x="3256478" y="6428170"/>
            <a:ext cx="1005840" cy="168812"/>
          </a:xfrm>
          <a:prstGeom prst="rect">
            <a:avLst/>
          </a:prstGeom>
        </p:spPr>
      </p:pic>
      <p:sp>
        <p:nvSpPr>
          <p:cNvPr id="10" name="TextBox 9">
            <a:extLst>
              <a:ext uri="{FF2B5EF4-FFF2-40B4-BE49-F238E27FC236}">
                <a16:creationId xmlns:a16="http://schemas.microsoft.com/office/drawing/2014/main" id="{5C70961A-8591-4248-A353-E782604C79B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813BC95-DA2E-4575-BC1A-5F4FBA82CBAD}"/>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286378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lication Backgorun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C07CF0-CA5F-934F-8F4F-4E974BADBB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11" t="4540" b="20388"/>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6CCBF68-8E9F-0B47-BB3B-A5587F2E13C2}"/>
              </a:ext>
            </a:extLst>
          </p:cNvPr>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ED785-E4CB-5744-B0DC-4A78AB635208}"/>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2F84B4CC-06B9-0B40-8458-BD20D0BE82E2}"/>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5B1FC2-A52F-3D44-AFFC-D99735A5411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5708266F-E242-DC41-8007-F49A8A48B9FE}"/>
              </a:ext>
            </a:extLst>
          </p:cNvPr>
          <p:cNvPicPr>
            <a:picLocks/>
          </p:cNvPicPr>
          <p:nvPr userDrawn="1"/>
        </p:nvPicPr>
        <p:blipFill>
          <a:blip r:embed="rId3"/>
          <a:stretch>
            <a:fillRect/>
          </a:stretch>
        </p:blipFill>
        <p:spPr>
          <a:xfrm>
            <a:off x="3254792" y="6428170"/>
            <a:ext cx="1005840" cy="168812"/>
          </a:xfrm>
          <a:prstGeom prst="rect">
            <a:avLst/>
          </a:prstGeom>
        </p:spPr>
      </p:pic>
      <p:pic>
        <p:nvPicPr>
          <p:cNvPr id="12" name="Picture 11">
            <a:extLst>
              <a:ext uri="{FF2B5EF4-FFF2-40B4-BE49-F238E27FC236}">
                <a16:creationId xmlns:a16="http://schemas.microsoft.com/office/drawing/2014/main" id="{5D16E7AE-D93D-4250-9A84-24E45612AECC}"/>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40205585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lla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EE16F-554E-4C4A-ABB5-AB90D6E780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457" t="13053" r="7457" b="13053"/>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7A1D2D-5537-1A4F-88BC-AFAEBB063D9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9" name="Straight Connector 28">
            <a:extLst>
              <a:ext uri="{FF2B5EF4-FFF2-40B4-BE49-F238E27FC236}">
                <a16:creationId xmlns:a16="http://schemas.microsoft.com/office/drawing/2014/main" id="{E7817D8D-781D-5543-B65A-96E69A301E50}"/>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D2B1A6-D8FA-F243-963E-B4D237B7B07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1B939F96-DAEE-6C4D-9576-306A5D26D3B8}"/>
              </a:ext>
            </a:extLst>
          </p:cNvPr>
          <p:cNvPicPr>
            <a:picLocks/>
          </p:cNvPicPr>
          <p:nvPr userDrawn="1"/>
        </p:nvPicPr>
        <p:blipFill>
          <a:blip r:embed="rId3"/>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852AE1E1-7B93-4C5C-B6BE-C8351FB085BF}"/>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87909105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d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40BAD-D74D-EE4F-85A6-4D43A71DC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67"/>
          <a:stretch/>
        </p:blipFill>
        <p:spPr>
          <a:xfrm>
            <a:off x="1" y="0"/>
            <a:ext cx="12192000" cy="6858000"/>
          </a:xfrm>
          <a:prstGeom prst="rect">
            <a:avLst/>
          </a:prstGeom>
        </p:spPr>
      </p:pic>
      <p:sp>
        <p:nvSpPr>
          <p:cNvPr id="11" name="TextBox 10">
            <a:extLst>
              <a:ext uri="{FF2B5EF4-FFF2-40B4-BE49-F238E27FC236}">
                <a16:creationId xmlns:a16="http://schemas.microsoft.com/office/drawing/2014/main" id="{72DB5561-8F3E-FC4C-B721-B02A13704B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919954F-131F-5D45-A858-37F9FBEB5506}"/>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1DB692-AB56-E147-9A57-5AEDFADE8DC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CC6C7408-EA50-CA43-BCF4-38CFF3DF0A53}"/>
              </a:ext>
            </a:extLst>
          </p:cNvPr>
          <p:cNvPicPr>
            <a:picLocks/>
          </p:cNvPicPr>
          <p:nvPr userDrawn="1"/>
        </p:nvPicPr>
        <p:blipFill>
          <a:blip r:embed="rId3"/>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61094E56-EAAC-4621-8D2C-CCE20A2251DD}"/>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84280656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pito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1113A-7780-1342-B730-405385A9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3721" t="18086" b="18086"/>
          <a:stretch/>
        </p:blipFill>
        <p:spPr>
          <a:xfrm flipH="1">
            <a:off x="0" y="-1"/>
            <a:ext cx="12192000" cy="6858001"/>
          </a:xfrm>
          <a:prstGeom prst="rect">
            <a:avLst/>
          </a:prstGeom>
        </p:spPr>
      </p:pic>
      <p:sp>
        <p:nvSpPr>
          <p:cNvPr id="11" name="TextBox 10">
            <a:extLst>
              <a:ext uri="{FF2B5EF4-FFF2-40B4-BE49-F238E27FC236}">
                <a16:creationId xmlns:a16="http://schemas.microsoft.com/office/drawing/2014/main" id="{82600D98-CB16-AF46-94EB-5EF65619FE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3226B4A-98AF-F74E-B45B-2EEB1F159914}"/>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CD088D-8765-0044-82A0-8D7DBF1CBEF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43B7F9-BD11-0C42-A7B5-0B39D7D8D612}"/>
              </a:ext>
            </a:extLst>
          </p:cNvPr>
          <p:cNvPicPr>
            <a:picLocks/>
          </p:cNvPicPr>
          <p:nvPr userDrawn="1"/>
        </p:nvPicPr>
        <p:blipFill>
          <a:blip r:embed="rId3"/>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E168B6B0-FB83-4A54-9D62-28CB497F6BB7}"/>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41908165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plication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36C34-8908-D84F-9556-5C758DA77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11" t="4540" b="20388"/>
          <a:stretch/>
        </p:blipFill>
        <p:spPr>
          <a:xfrm>
            <a:off x="0" y="-1"/>
            <a:ext cx="12192000" cy="6858001"/>
          </a:xfrm>
          <a:prstGeom prst="rect">
            <a:avLst/>
          </a:prstGeom>
        </p:spPr>
      </p:pic>
      <p:sp>
        <p:nvSpPr>
          <p:cNvPr id="10" name="TextBox 9">
            <a:extLst>
              <a:ext uri="{FF2B5EF4-FFF2-40B4-BE49-F238E27FC236}">
                <a16:creationId xmlns:a16="http://schemas.microsoft.com/office/drawing/2014/main" id="{6D0A20F1-37FD-FE4B-BFE3-F7A47E7AD76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FA5A7C9A-26CC-9F4A-BA50-9DFA792A8EFC}"/>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C0F1332-2CE8-E649-9988-F05DF3C7B78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412B30D-29FE-8B48-B60E-8C2B561643C4}"/>
              </a:ext>
            </a:extLst>
          </p:cNvPr>
          <p:cNvPicPr>
            <a:picLocks/>
          </p:cNvPicPr>
          <p:nvPr userDrawn="1"/>
        </p:nvPicPr>
        <p:blipFill>
          <a:blip r:embed="rId3"/>
          <a:stretch>
            <a:fillRect/>
          </a:stretch>
        </p:blipFill>
        <p:spPr>
          <a:xfrm>
            <a:off x="3256478" y="6428170"/>
            <a:ext cx="1005840" cy="168812"/>
          </a:xfrm>
          <a:prstGeom prst="rect">
            <a:avLst/>
          </a:prstGeom>
        </p:spPr>
      </p:pic>
      <p:pic>
        <p:nvPicPr>
          <p:cNvPr id="8" name="Picture 7">
            <a:extLst>
              <a:ext uri="{FF2B5EF4-FFF2-40B4-BE49-F238E27FC236}">
                <a16:creationId xmlns:a16="http://schemas.microsoft.com/office/drawing/2014/main" id="{6566618D-DE70-4F69-9619-364E00D1A3C2}"/>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07824564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descr="A person wearing a hat and smiling at the camera&#10;&#10;Description automatically generated">
            <a:extLst>
              <a:ext uri="{FF2B5EF4-FFF2-40B4-BE49-F238E27FC236}">
                <a16:creationId xmlns:a16="http://schemas.microsoft.com/office/drawing/2014/main" id="{F660190B-FF0F-DF46-9A26-23A4E9067E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837" b="7837"/>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82952038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D1325-792A-4440-8D2A-1B499D058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199" r="10314" b="11175"/>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24132086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ED40-8B91-6B44-BD08-2279C556AE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03" t="35197" r="15475"/>
          <a:stretch/>
        </p:blipFill>
        <p:spPr>
          <a:xfrm flipH="1">
            <a:off x="-1" y="0"/>
            <a:ext cx="12192000" cy="6858000"/>
          </a:xfrm>
          <a:prstGeom prst="rect">
            <a:avLst/>
          </a:prstGeom>
        </p:spPr>
      </p:pic>
      <p:sp>
        <p:nvSpPr>
          <p:cNvPr id="36" name="Rectangle 35">
            <a:extLst>
              <a:ext uri="{FF2B5EF4-FFF2-40B4-BE49-F238E27FC236}">
                <a16:creationId xmlns:a16="http://schemas.microsoft.com/office/drawing/2014/main" id="{5BC6741F-BDB0-5C45-BFA4-AA08F5F9F1EA}"/>
              </a:ext>
            </a:extLst>
          </p:cNvPr>
          <p:cNvSpPr/>
          <p:nvPr userDrawn="1"/>
        </p:nvSpPr>
        <p:spPr>
          <a:xfrm>
            <a:off x="19050" y="3429000"/>
            <a:ext cx="12168066" cy="3428999"/>
          </a:xfrm>
          <a:prstGeom prst="rect">
            <a:avLst/>
          </a:prstGeom>
          <a:gradFill flip="none" rotWithShape="1">
            <a:gsLst>
              <a:gs pos="99000">
                <a:srgbClr val="000000">
                  <a:alpha val="50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BB0F2706-4F4E-864A-9E8F-6EE1B997A011}"/>
              </a:ext>
            </a:extLst>
          </p:cNvPr>
          <p:cNvSpPr/>
          <p:nvPr userDrawn="1"/>
        </p:nvSpPr>
        <p:spPr>
          <a:xfrm>
            <a:off x="-1" y="0"/>
            <a:ext cx="5486401" cy="6858000"/>
          </a:xfrm>
          <a:prstGeom prst="rect">
            <a:avLst/>
          </a:prstGeom>
          <a:gradFill flip="none" rotWithShape="1">
            <a:gsLst>
              <a:gs pos="100000">
                <a:srgbClr val="FBB040">
                  <a:alpha val="50000"/>
                </a:srgbClr>
              </a:gs>
              <a:gs pos="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31" name="Straight Connector 30">
            <a:extLst>
              <a:ext uri="{FF2B5EF4-FFF2-40B4-BE49-F238E27FC236}">
                <a16:creationId xmlns:a16="http://schemas.microsoft.com/office/drawing/2014/main" id="{EEF85151-FD99-044C-94C6-303E1F9532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962DA6-4C15-D94D-878F-C27FE17D9EA9}"/>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35" name="Picture 34">
            <a:extLst>
              <a:ext uri="{FF2B5EF4-FFF2-40B4-BE49-F238E27FC236}">
                <a16:creationId xmlns:a16="http://schemas.microsoft.com/office/drawing/2014/main" id="{A12ADA19-10BC-3B4D-B102-68F6AF94F145}"/>
              </a:ext>
            </a:extLst>
          </p:cNvPr>
          <p:cNvPicPr>
            <a:picLocks/>
          </p:cNvPicPr>
          <p:nvPr userDrawn="1"/>
        </p:nvPicPr>
        <p:blipFill>
          <a:blip r:embed="rId3"/>
          <a:stretch>
            <a:fillRect/>
          </a:stretch>
        </p:blipFill>
        <p:spPr>
          <a:xfrm>
            <a:off x="3256478" y="6428170"/>
            <a:ext cx="1005840" cy="168812"/>
          </a:xfrm>
          <a:prstGeom prst="rect">
            <a:avLst/>
          </a:prstGeom>
        </p:spPr>
      </p:pic>
      <p:pic>
        <p:nvPicPr>
          <p:cNvPr id="37" name="Picture 36">
            <a:extLst>
              <a:ext uri="{FF2B5EF4-FFF2-40B4-BE49-F238E27FC236}">
                <a16:creationId xmlns:a16="http://schemas.microsoft.com/office/drawing/2014/main" id="{7E87DF1F-29CF-CF4D-95F4-0408E921249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117284075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ED40-8B91-6B44-BD08-2279C556AE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03" t="35197" r="15475"/>
          <a:stretch/>
        </p:blipFill>
        <p:spPr>
          <a:xfrm flipH="1">
            <a:off x="-1" y="0"/>
            <a:ext cx="12192000" cy="6858000"/>
          </a:xfrm>
          <a:prstGeom prst="rect">
            <a:avLst/>
          </a:prstGeom>
        </p:spPr>
      </p:pic>
      <p:sp>
        <p:nvSpPr>
          <p:cNvPr id="36" name="Rectangle 35">
            <a:extLst>
              <a:ext uri="{FF2B5EF4-FFF2-40B4-BE49-F238E27FC236}">
                <a16:creationId xmlns:a16="http://schemas.microsoft.com/office/drawing/2014/main" id="{5BC6741F-BDB0-5C45-BFA4-AA08F5F9F1EA}"/>
              </a:ext>
            </a:extLst>
          </p:cNvPr>
          <p:cNvSpPr/>
          <p:nvPr userDrawn="1"/>
        </p:nvSpPr>
        <p:spPr>
          <a:xfrm>
            <a:off x="19050" y="3429000"/>
            <a:ext cx="12168066" cy="3428999"/>
          </a:xfrm>
          <a:prstGeom prst="rect">
            <a:avLst/>
          </a:prstGeom>
          <a:gradFill flip="none" rotWithShape="1">
            <a:gsLst>
              <a:gs pos="99000">
                <a:srgbClr val="000000">
                  <a:alpha val="50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BB0F2706-4F4E-864A-9E8F-6EE1B997A011}"/>
              </a:ext>
            </a:extLst>
          </p:cNvPr>
          <p:cNvSpPr/>
          <p:nvPr userDrawn="1"/>
        </p:nvSpPr>
        <p:spPr>
          <a:xfrm>
            <a:off x="-1" y="0"/>
            <a:ext cx="5486401" cy="6858000"/>
          </a:xfrm>
          <a:prstGeom prst="rect">
            <a:avLst/>
          </a:prstGeom>
          <a:gradFill flip="none" rotWithShape="1">
            <a:gsLst>
              <a:gs pos="100000">
                <a:srgbClr val="FBB040">
                  <a:alpha val="50000"/>
                </a:srgbClr>
              </a:gs>
              <a:gs pos="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31" name="Straight Connector 30">
            <a:extLst>
              <a:ext uri="{FF2B5EF4-FFF2-40B4-BE49-F238E27FC236}">
                <a16:creationId xmlns:a16="http://schemas.microsoft.com/office/drawing/2014/main" id="{EEF85151-FD99-044C-94C6-303E1F9532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D962DA6-4C15-D94D-878F-C27FE17D9EA9}"/>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35" name="Picture 34">
            <a:extLst>
              <a:ext uri="{FF2B5EF4-FFF2-40B4-BE49-F238E27FC236}">
                <a16:creationId xmlns:a16="http://schemas.microsoft.com/office/drawing/2014/main" id="{A12ADA19-10BC-3B4D-B102-68F6AF94F145}"/>
              </a:ext>
            </a:extLst>
          </p:cNvPr>
          <p:cNvPicPr>
            <a:picLocks/>
          </p:cNvPicPr>
          <p:nvPr userDrawn="1"/>
        </p:nvPicPr>
        <p:blipFill>
          <a:blip r:embed="rId3"/>
          <a:stretch>
            <a:fillRect/>
          </a:stretch>
        </p:blipFill>
        <p:spPr>
          <a:xfrm>
            <a:off x="3256478" y="6428170"/>
            <a:ext cx="1005840" cy="168812"/>
          </a:xfrm>
          <a:prstGeom prst="rect">
            <a:avLst/>
          </a:prstGeom>
        </p:spPr>
      </p:pic>
      <p:pic>
        <p:nvPicPr>
          <p:cNvPr id="10" name="Picture 9">
            <a:extLst>
              <a:ext uri="{FF2B5EF4-FFF2-40B4-BE49-F238E27FC236}">
                <a16:creationId xmlns:a16="http://schemas.microsoft.com/office/drawing/2014/main" id="{17D65DAE-50D1-48C4-89A0-55BD97059074}"/>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17284075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FAB58-A5AC-4A46-BD6B-A3E08F75E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231" r="12568"/>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33425437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7BC7-2542-7444-9CB4-A0485CE3D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718" r="30944" b="26447"/>
          <a:stretch/>
        </p:blipFill>
        <p:spPr>
          <a:xfrm>
            <a:off x="4884" y="0"/>
            <a:ext cx="12187116"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686799" cy="6858000"/>
          </a:xfrm>
          <a:prstGeom prst="rect">
            <a:avLst/>
          </a:prstGeom>
          <a:gradFill flip="none" rotWithShape="1">
            <a:gsLst>
              <a:gs pos="100000">
                <a:schemeClr val="accent6">
                  <a:lumMod val="50000"/>
                  <a:alpha val="65000"/>
                </a:schemeClr>
              </a:gs>
              <a:gs pos="0">
                <a:schemeClr val="accent6">
                  <a:lumMod val="5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B2E13-87DF-AF4C-87A1-7F9828AE9752}"/>
              </a:ext>
            </a:extLst>
          </p:cNvPr>
          <p:cNvSpPr/>
          <p:nvPr userDrawn="1"/>
        </p:nvSpPr>
        <p:spPr>
          <a:xfrm>
            <a:off x="19050" y="3429000"/>
            <a:ext cx="12168066" cy="3428999"/>
          </a:xfrm>
          <a:prstGeom prst="rect">
            <a:avLst/>
          </a:prstGeom>
          <a:gradFill flip="none" rotWithShape="1">
            <a:gsLst>
              <a:gs pos="99000">
                <a:srgbClr val="000000">
                  <a:alpha val="65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91322177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1FB35-186D-BA41-BD93-77EAB1A169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599" t="6361" b="24143"/>
          <a:stretch/>
        </p:blipFill>
        <p:spPr>
          <a:xfrm flipH="1">
            <a:off x="0" y="0"/>
            <a:ext cx="12192000" cy="693928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D67684-B47C-5F45-AB1A-4D7D81E153E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31299715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mpus">
    <p:spTree>
      <p:nvGrpSpPr>
        <p:cNvPr id="1" name=""/>
        <p:cNvGrpSpPr/>
        <p:nvPr/>
      </p:nvGrpSpPr>
      <p:grpSpPr>
        <a:xfrm>
          <a:off x="0" y="0"/>
          <a:ext cx="0" cy="0"/>
          <a:chOff x="0" y="0"/>
          <a:chExt cx="0" cy="0"/>
        </a:xfrm>
      </p:grpSpPr>
      <p:pic>
        <p:nvPicPr>
          <p:cNvPr id="4" name="Picture 3" descr="A castle surrounded by trees&#10;&#10;Description automatically generated">
            <a:extLst>
              <a:ext uri="{FF2B5EF4-FFF2-40B4-BE49-F238E27FC236}">
                <a16:creationId xmlns:a16="http://schemas.microsoft.com/office/drawing/2014/main" id="{16B1C489-6C6A-604F-A8FF-8962C54024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567" b="1441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2FC4BBF-BD7F-554D-BF2D-9E0165F6689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00179-EF0D-EF42-9B4C-58E60967694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9A568C05-4E06-C440-9D82-E085E3599209}"/>
              </a:ext>
            </a:extLst>
          </p:cNvPr>
          <p:cNvPicPr>
            <a:picLocks/>
          </p:cNvPicPr>
          <p:nvPr userDrawn="1"/>
        </p:nvPicPr>
        <p:blipFill>
          <a:blip r:embed="rId3"/>
          <a:stretch>
            <a:fillRect/>
          </a:stretch>
        </p:blipFill>
        <p:spPr>
          <a:xfrm>
            <a:off x="3254792" y="6428170"/>
            <a:ext cx="1005840" cy="168812"/>
          </a:xfrm>
          <a:prstGeom prst="rect">
            <a:avLst/>
          </a:prstGeom>
        </p:spPr>
      </p:pic>
      <p:sp>
        <p:nvSpPr>
          <p:cNvPr id="7" name="TextBox 6">
            <a:extLst>
              <a:ext uri="{FF2B5EF4-FFF2-40B4-BE49-F238E27FC236}">
                <a16:creationId xmlns:a16="http://schemas.microsoft.com/office/drawing/2014/main" id="{7773C18D-ECB5-5343-A38E-7337B23DE88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F1A36E5E-485F-7342-8330-1403520725E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4D2F1AA-A98E-9440-87B8-F59213954DA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Tree>
    <p:extLst>
      <p:ext uri="{BB962C8B-B14F-4D97-AF65-F5344CB8AC3E}">
        <p14:creationId xmlns:p14="http://schemas.microsoft.com/office/powerpoint/2010/main" val="150145770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y in C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0133E-AA4E-7247-976E-9AF488B1CC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6728" r="21083" b="16728"/>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38049C7-7C08-3F46-8DFE-B36E190E861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5" name="Straight Connector 24">
            <a:extLst>
              <a:ext uri="{FF2B5EF4-FFF2-40B4-BE49-F238E27FC236}">
                <a16:creationId xmlns:a16="http://schemas.microsoft.com/office/drawing/2014/main" id="{5DA34DFD-8262-0E4D-9CFB-DC3E65C8B658}"/>
              </a:ext>
            </a:extLst>
          </p:cNvPr>
          <p:cNvCxnSpPr>
            <a:cxnSpLocks/>
          </p:cNvCxnSpPr>
          <p:nvPr userDrawn="1"/>
        </p:nvCxnSpPr>
        <p:spPr>
          <a:xfrm>
            <a:off x="609600" y="6322070"/>
            <a:ext cx="8686800" cy="0"/>
          </a:xfrm>
          <a:prstGeom prst="line">
            <a:avLst/>
          </a:prstGeom>
          <a:ln w="127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BED5519-228F-B14F-95E8-954FF67F99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8" name="Picture 7">
            <a:extLst>
              <a:ext uri="{FF2B5EF4-FFF2-40B4-BE49-F238E27FC236}">
                <a16:creationId xmlns:a16="http://schemas.microsoft.com/office/drawing/2014/main" id="{A9C6D5A9-4F4B-E842-BCDD-7109D33876F2}"/>
              </a:ext>
            </a:extLst>
          </p:cNvPr>
          <p:cNvPicPr>
            <a:picLocks/>
          </p:cNvPicPr>
          <p:nvPr userDrawn="1"/>
        </p:nvPicPr>
        <p:blipFill>
          <a:blip r:embed="rId4">
            <a:biLevel thresh="75000"/>
          </a:blip>
          <a:stretch>
            <a:fillRect/>
          </a:stretch>
        </p:blipFill>
        <p:spPr>
          <a:xfrm>
            <a:off x="3256478" y="6428170"/>
            <a:ext cx="1005840" cy="168812"/>
          </a:xfrm>
          <a:prstGeom prst="rect">
            <a:avLst/>
          </a:prstGeom>
        </p:spPr>
      </p:pic>
      <p:sp>
        <p:nvSpPr>
          <p:cNvPr id="9" name="TextBox 8">
            <a:extLst>
              <a:ext uri="{FF2B5EF4-FFF2-40B4-BE49-F238E27FC236}">
                <a16:creationId xmlns:a16="http://schemas.microsoft.com/office/drawing/2014/main" id="{9D145873-3C5C-E64E-B605-C9E047EAA00E}"/>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rgbClr val="000000"/>
                </a:solidFill>
                <a:latin typeface="Source Sans Pro" panose="020F0502020204030204" pitchFamily="34" charset="0"/>
                <a:cs typeface="Source Sans Pro" panose="020F0502020204030204" pitchFamily="34" charset="0"/>
              </a:rPr>
              <a:t>EdTrustWest.org</a:t>
            </a:r>
            <a:r>
              <a:rPr lang="en-US" sz="1400">
                <a:solidFill>
                  <a:srgbClr val="000000"/>
                </a:solidFill>
                <a:latin typeface="Source Sans Pro" panose="020F0502020204030204" pitchFamily="34" charset="0"/>
                <a:cs typeface="Source Sans Pro" panose="020F0502020204030204" pitchFamily="34" charset="0"/>
              </a:rPr>
              <a:t> | @</a:t>
            </a:r>
            <a:r>
              <a:rPr lang="en-US" sz="1400" err="1">
                <a:solidFill>
                  <a:srgbClr val="000000"/>
                </a:solidFill>
                <a:latin typeface="Source Sans Pro" panose="020F0502020204030204" pitchFamily="34" charset="0"/>
                <a:cs typeface="Source Sans Pro" panose="020F0502020204030204" pitchFamily="34" charset="0"/>
              </a:rPr>
              <a:t>EdTrustWest</a:t>
            </a:r>
            <a:endParaRPr lang="en-US" sz="1400">
              <a:solidFill>
                <a:srgbClr val="000000"/>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292799812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70370989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AF85B1A-196D-A449-BB72-2A7B41ADAF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3"/>
          <a:stretch>
            <a:fillRect/>
          </a:stretch>
        </p:blipFill>
        <p:spPr>
          <a:xfrm>
            <a:off x="3256478" y="6428170"/>
            <a:ext cx="1005840" cy="168812"/>
          </a:xfrm>
          <a:prstGeom prst="rect">
            <a:avLst/>
          </a:prstGeom>
        </p:spPr>
      </p:pic>
      <p:sp>
        <p:nvSpPr>
          <p:cNvPr id="5" name="Picture Placeholder 4">
            <a:extLst>
              <a:ext uri="{FF2B5EF4-FFF2-40B4-BE49-F238E27FC236}">
                <a16:creationId xmlns:a16="http://schemas.microsoft.com/office/drawing/2014/main" id="{F0DD9A41-E64D-3F48-8759-120D6027CC00}"/>
              </a:ext>
            </a:extLst>
          </p:cNvPr>
          <p:cNvSpPr>
            <a:spLocks noGrp="1"/>
          </p:cNvSpPr>
          <p:nvPr>
            <p:ph type="pic" sz="quarter" idx="10"/>
          </p:nvPr>
        </p:nvSpPr>
        <p:spPr>
          <a:xfrm>
            <a:off x="5174940" y="342900"/>
            <a:ext cx="2765425" cy="2589871"/>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3F0B0089-FC54-B342-985B-2E7A6686A10A}"/>
              </a:ext>
            </a:extLst>
          </p:cNvPr>
          <p:cNvSpPr>
            <a:spLocks noGrp="1"/>
          </p:cNvSpPr>
          <p:nvPr>
            <p:ph type="pic" sz="quarter" idx="11"/>
          </p:nvPr>
        </p:nvSpPr>
        <p:spPr>
          <a:xfrm>
            <a:off x="8141165" y="342900"/>
            <a:ext cx="2765425" cy="2589871"/>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FA198950-9ECD-C14C-AA3D-FE2194BE18DE}"/>
              </a:ext>
            </a:extLst>
          </p:cNvPr>
          <p:cNvSpPr>
            <a:spLocks noGrp="1"/>
          </p:cNvSpPr>
          <p:nvPr>
            <p:ph type="pic" sz="quarter" idx="12"/>
          </p:nvPr>
        </p:nvSpPr>
        <p:spPr>
          <a:xfrm>
            <a:off x="5174940" y="3122347"/>
            <a:ext cx="5731650" cy="2394422"/>
          </a:xfrm>
          <a:prstGeom prst="rect">
            <a:avLst/>
          </a:prstGeom>
        </p:spPr>
        <p:txBody>
          <a:bodyPr/>
          <a:lstStyle/>
          <a:p>
            <a:endParaRPr lang="en-US"/>
          </a:p>
        </p:txBody>
      </p:sp>
    </p:spTree>
    <p:extLst>
      <p:ext uri="{BB962C8B-B14F-4D97-AF65-F5344CB8AC3E}">
        <p14:creationId xmlns:p14="http://schemas.microsoft.com/office/powerpoint/2010/main" val="18457886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3A51570-BDE3-AA4F-A0A0-774F2BE01189}"/>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E10DC9BE-641A-5146-B72A-BFC12398D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pic>
        <p:nvPicPr>
          <p:cNvPr id="9" name="Picture 8">
            <a:extLst>
              <a:ext uri="{FF2B5EF4-FFF2-40B4-BE49-F238E27FC236}">
                <a16:creationId xmlns:a16="http://schemas.microsoft.com/office/drawing/2014/main" id="{E5AA21C6-EA76-0245-866E-C08FCDBC69FF}"/>
              </a:ext>
            </a:extLst>
          </p:cNvPr>
          <p:cNvPicPr>
            <a:picLocks/>
          </p:cNvPicPr>
          <p:nvPr userDrawn="1"/>
        </p:nvPicPr>
        <p:blipFill>
          <a:blip r:embed="rId3"/>
          <a:stretch>
            <a:fillRect/>
          </a:stretch>
        </p:blipFill>
        <p:spPr>
          <a:xfrm>
            <a:off x="7371278" y="6428170"/>
            <a:ext cx="1005840" cy="168812"/>
          </a:xfrm>
          <a:prstGeom prst="rect">
            <a:avLst/>
          </a:prstGeom>
        </p:spPr>
      </p:pic>
      <p:sp>
        <p:nvSpPr>
          <p:cNvPr id="11" name="TextBox 10">
            <a:extLst>
              <a:ext uri="{FF2B5EF4-FFF2-40B4-BE49-F238E27FC236}">
                <a16:creationId xmlns:a16="http://schemas.microsoft.com/office/drawing/2014/main" id="{032F38F3-8919-0B46-A926-C8DC10FAF20D}"/>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7940238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rgbClr val="5C8727"/>
              </a:gs>
              <a:gs pos="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D077A0-7362-D546-9C39-53802336EB64}"/>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20" name="Straight Connector 19">
            <a:extLst>
              <a:ext uri="{FF2B5EF4-FFF2-40B4-BE49-F238E27FC236}">
                <a16:creationId xmlns:a16="http://schemas.microsoft.com/office/drawing/2014/main" id="{97386FCD-7C73-A541-9557-12803015D786}"/>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6F49778-3762-3D4D-9629-4669748CF0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0" name="TextBox 9">
            <a:extLst>
              <a:ext uri="{FF2B5EF4-FFF2-40B4-BE49-F238E27FC236}">
                <a16:creationId xmlns:a16="http://schemas.microsoft.com/office/drawing/2014/main" id="{EC37BB4A-BAEA-E94B-B90F-F2FE6F24FA05}"/>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8C5E1482-A8E7-8945-A140-F85CA419FE0F}"/>
              </a:ext>
            </a:extLst>
          </p:cNvPr>
          <p:cNvPicPr>
            <a:picLocks/>
          </p:cNvPicPr>
          <p:nvPr userDrawn="1"/>
        </p:nvPicPr>
        <p:blipFill>
          <a:blip r:embed="rId3"/>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2824280656"/>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qua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EFD3CA-A7FA-DA44-A6E2-1991F3DD8B93}"/>
              </a:ext>
            </a:extLst>
          </p:cNvPr>
          <p:cNvSpPr/>
          <p:nvPr userDrawn="1"/>
        </p:nvSpPr>
        <p:spPr>
          <a:xfrm>
            <a:off x="0" y="0"/>
            <a:ext cx="4267200" cy="6858000"/>
          </a:xfrm>
          <a:prstGeom prst="rect">
            <a:avLst/>
          </a:prstGeom>
          <a:gradFill>
            <a:gsLst>
              <a:gs pos="100000">
                <a:schemeClr val="accent1">
                  <a:lumMod val="75000"/>
                </a:schemeClr>
              </a:gs>
              <a:gs pos="0">
                <a:schemeClr val="accent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5AE043A4-D68A-9044-A33E-347D3FDD873A}"/>
              </a:ext>
            </a:extLst>
          </p:cNvPr>
          <p:cNvCxnSpPr>
            <a:cxnSpLocks/>
          </p:cNvCxnSpPr>
          <p:nvPr userDrawn="1"/>
        </p:nvCxnSpPr>
        <p:spPr>
          <a:xfrm>
            <a:off x="4724400" y="6321563"/>
            <a:ext cx="4576763" cy="0"/>
          </a:xfrm>
          <a:prstGeom prst="line">
            <a:avLst/>
          </a:prstGeom>
          <a:ln w="9525"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EFE3A1D-DFFF-614A-A29D-ADE4030F84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4" name="TextBox 13">
            <a:extLst>
              <a:ext uri="{FF2B5EF4-FFF2-40B4-BE49-F238E27FC236}">
                <a16:creationId xmlns:a16="http://schemas.microsoft.com/office/drawing/2014/main" id="{61FF0AA3-C9B2-8B45-9B76-38FC00F001BA}"/>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A70DAF80-4168-3E45-8F46-1A81500E22D4}"/>
              </a:ext>
            </a:extLst>
          </p:cNvPr>
          <p:cNvPicPr>
            <a:picLocks/>
          </p:cNvPicPr>
          <p:nvPr userDrawn="1"/>
        </p:nvPicPr>
        <p:blipFill>
          <a:blip r:embed="rId3"/>
          <a:stretch>
            <a:fillRect/>
          </a:stretch>
        </p:blipFill>
        <p:spPr>
          <a:xfrm>
            <a:off x="7371278" y="6428170"/>
            <a:ext cx="1005840" cy="168812"/>
          </a:xfrm>
          <a:prstGeom prst="rect">
            <a:avLst/>
          </a:prstGeom>
        </p:spPr>
      </p:pic>
    </p:spTree>
    <p:extLst>
      <p:ext uri="{BB962C8B-B14F-4D97-AF65-F5344CB8AC3E}">
        <p14:creationId xmlns:p14="http://schemas.microsoft.com/office/powerpoint/2010/main" val="33504134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FAB58-A5AC-4A46-BD6B-A3E08F75EA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231" r="12568"/>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D010120B-818F-42DB-A7A1-3BC6B42C8A36}"/>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33425437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lid Orange">
    <p:bg>
      <p:bgPr>
        <a:gradFill>
          <a:gsLst>
            <a:gs pos="100000">
              <a:schemeClr val="accent4"/>
            </a:gs>
            <a:gs pos="0">
              <a:srgbClr val="FBB040"/>
            </a:gs>
          </a:gsLst>
          <a:path path="circle">
            <a:fillToRect l="100000" t="100000"/>
          </a:path>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24BDD7-092D-4F9A-A610-B294177C41D7}"/>
              </a:ext>
            </a:extLst>
          </p:cNvPr>
          <p:cNvPicPr>
            <a:picLocks noChangeAspect="1"/>
          </p:cNvPicPr>
          <p:nvPr userDrawn="1"/>
        </p:nvPicPr>
        <p:blipFill>
          <a:blip r:embed="rId2"/>
          <a:stretch>
            <a:fillRect/>
          </a:stretch>
        </p:blipFill>
        <p:spPr>
          <a:xfrm>
            <a:off x="2336798" y="469898"/>
            <a:ext cx="7518404" cy="3727876"/>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lid Orange">
    <p:bg>
      <p:bgPr>
        <a:gradFill>
          <a:gsLst>
            <a:gs pos="100000">
              <a:schemeClr val="accent4"/>
            </a:gs>
            <a:gs pos="0">
              <a:srgbClr val="FBB040"/>
            </a:gs>
          </a:gsLst>
          <a:path path="circle">
            <a:fillToRect l="100000" t="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47CF9-6CB0-664D-B038-73C1BF8A2657}"/>
              </a:ext>
            </a:extLst>
          </p:cNvPr>
          <p:cNvPicPr>
            <a:picLocks noChangeAspect="1"/>
          </p:cNvPicPr>
          <p:nvPr userDrawn="1"/>
        </p:nvPicPr>
        <p:blipFill>
          <a:blip r:embed="rId2"/>
          <a:stretch>
            <a:fillRect/>
          </a:stretch>
        </p:blipFill>
        <p:spPr>
          <a:xfrm>
            <a:off x="2676286" y="1580293"/>
            <a:ext cx="6839427" cy="2414318"/>
          </a:xfrm>
          <a:prstGeom prst="rect">
            <a:avLst/>
          </a:prstGeom>
        </p:spPr>
      </p:pic>
    </p:spTree>
    <p:extLst>
      <p:ext uri="{BB962C8B-B14F-4D97-AF65-F5344CB8AC3E}">
        <p14:creationId xmlns:p14="http://schemas.microsoft.com/office/powerpoint/2010/main" val="358167135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range Sideba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E4C2A69-BE47-924C-B2E1-7D559074AC6B}"/>
              </a:ext>
            </a:extLst>
          </p:cNvPr>
          <p:cNvSpPr/>
          <p:nvPr userDrawn="1"/>
        </p:nvSpPr>
        <p:spPr>
          <a:xfrm>
            <a:off x="0" y="0"/>
            <a:ext cx="12192000" cy="1578274"/>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9BCB84-1E82-AD40-BFE7-572E25CEA83E}"/>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9947FEEA-9A8B-1A44-8514-7953B7D99BD5}"/>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8F30AA8-1E29-7547-A321-3183B8E6C2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15" name="TextBox 14">
            <a:extLst>
              <a:ext uri="{FF2B5EF4-FFF2-40B4-BE49-F238E27FC236}">
                <a16:creationId xmlns:a16="http://schemas.microsoft.com/office/drawing/2014/main" id="{0610045D-F993-EF42-A3FD-DC5A1838BAA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1636F289-2831-8C4E-BD97-78A2685FEB7E}"/>
              </a:ext>
            </a:extLst>
          </p:cNvPr>
          <p:cNvPicPr>
            <a:picLocks/>
          </p:cNvPicPr>
          <p:nvPr userDrawn="1"/>
        </p:nvPicPr>
        <p:blipFill>
          <a:blip r:embed="rId3"/>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27868087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olid Orange">
    <p:bg>
      <p:bgPr>
        <a:gradFill>
          <a:gsLst>
            <a:gs pos="100000">
              <a:schemeClr val="accent4"/>
            </a:gs>
            <a:gs pos="0">
              <a:srgbClr val="FBB040"/>
            </a:gs>
          </a:gsLst>
          <a:path path="circle">
            <a:fillToRect l="100000" t="10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98ADA-D806-9143-97EF-540E10795C3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4" name="Straight Connector 3">
            <a:extLst>
              <a:ext uri="{FF2B5EF4-FFF2-40B4-BE49-F238E27FC236}">
                <a16:creationId xmlns:a16="http://schemas.microsoft.com/office/drawing/2014/main" id="{6AE12875-CA06-BD4C-860A-102A9A319F49}"/>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8242E5E-89D2-A94D-9F01-586AFBF00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7" name="TextBox 6">
            <a:extLst>
              <a:ext uri="{FF2B5EF4-FFF2-40B4-BE49-F238E27FC236}">
                <a16:creationId xmlns:a16="http://schemas.microsoft.com/office/drawing/2014/main" id="{B8E5877E-C2A8-D149-BD59-5C08E6E218D3}"/>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8" name="Picture 7">
            <a:extLst>
              <a:ext uri="{FF2B5EF4-FFF2-40B4-BE49-F238E27FC236}">
                <a16:creationId xmlns:a16="http://schemas.microsoft.com/office/drawing/2014/main" id="{3CAD14D7-5661-9046-9B19-B42E11FB9267}"/>
              </a:ext>
            </a:extLst>
          </p:cNvPr>
          <p:cNvPicPr>
            <a:picLocks/>
          </p:cNvPicPr>
          <p:nvPr userDrawn="1"/>
        </p:nvPicPr>
        <p:blipFill>
          <a:blip r:embed="rId3"/>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36472282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lid Grey">
    <p:bg>
      <p:bgPr>
        <a:gradFill>
          <a:gsLst>
            <a:gs pos="99000">
              <a:schemeClr val="tx1"/>
            </a:gs>
            <a:gs pos="0">
              <a:schemeClr val="tx1">
                <a:lumMod val="60000"/>
                <a:lumOff val="40000"/>
              </a:schemeClr>
            </a:gs>
          </a:gsLst>
          <a:path path="circle">
            <a:fillToRect l="100000" t="100000"/>
          </a:path>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A3A010-7941-D641-9A08-4DC4E460979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3" name="Straight Connector 12">
            <a:extLst>
              <a:ext uri="{FF2B5EF4-FFF2-40B4-BE49-F238E27FC236}">
                <a16:creationId xmlns:a16="http://schemas.microsoft.com/office/drawing/2014/main" id="{1C4644D5-9DC8-214E-AE99-78B0B47B56C7}"/>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886386E-18FB-AF4B-A52B-0FC64D1FEC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9" name="TextBox 8">
            <a:extLst>
              <a:ext uri="{FF2B5EF4-FFF2-40B4-BE49-F238E27FC236}">
                <a16:creationId xmlns:a16="http://schemas.microsoft.com/office/drawing/2014/main" id="{03DCBC07-4301-414A-A9B2-01993E890F28}"/>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6" name="Picture 15">
            <a:extLst>
              <a:ext uri="{FF2B5EF4-FFF2-40B4-BE49-F238E27FC236}">
                <a16:creationId xmlns:a16="http://schemas.microsoft.com/office/drawing/2014/main" id="{3D58499E-CA45-0B46-81C7-1FBEF27809B7}"/>
              </a:ext>
            </a:extLst>
          </p:cNvPr>
          <p:cNvPicPr>
            <a:picLocks/>
          </p:cNvPicPr>
          <p:nvPr userDrawn="1"/>
        </p:nvPicPr>
        <p:blipFill>
          <a:blip r:embed="rId3"/>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49168482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lid Green">
    <p:bg>
      <p:bgPr>
        <a:gradFill>
          <a:gsLst>
            <a:gs pos="100000">
              <a:srgbClr val="5C8727"/>
            </a:gs>
            <a:gs pos="0">
              <a:schemeClr val="accent6"/>
            </a:gs>
          </a:gsLst>
          <a:path path="circle">
            <a:fillToRect l="100000" t="10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18059422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lid Aqua">
    <p:bg>
      <p:bgPr>
        <a:gradFill>
          <a:gsLst>
            <a:gs pos="100000">
              <a:schemeClr val="accent1">
                <a:lumMod val="75000"/>
              </a:schemeClr>
            </a:gs>
            <a:gs pos="0">
              <a:schemeClr val="accent1"/>
            </a:gs>
          </a:gsLst>
          <a:path path="circle">
            <a:fillToRect l="100000" t="10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129766-B0D4-F74F-B83B-870267D32E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0" name="Straight Connector 9">
            <a:extLst>
              <a:ext uri="{FF2B5EF4-FFF2-40B4-BE49-F238E27FC236}">
                <a16:creationId xmlns:a16="http://schemas.microsoft.com/office/drawing/2014/main" id="{D34DA71B-E0D2-094A-8744-EE19157E0C45}"/>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8D02D4-01A1-DB4D-A40A-EC6B64516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2" name="TextBox 11">
            <a:extLst>
              <a:ext uri="{FF2B5EF4-FFF2-40B4-BE49-F238E27FC236}">
                <a16:creationId xmlns:a16="http://schemas.microsoft.com/office/drawing/2014/main" id="{84D11958-66DC-F548-9D7C-5AA355D24FB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623B7589-10B8-7D4F-BB20-D71775FFD702}"/>
              </a:ext>
            </a:extLst>
          </p:cNvPr>
          <p:cNvPicPr>
            <a:picLocks/>
          </p:cNvPicPr>
          <p:nvPr userDrawn="1"/>
        </p:nvPicPr>
        <p:blipFill>
          <a:blip r:embed="rId3"/>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1092640989"/>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Sidebar w/Student">
    <p:spTree>
      <p:nvGrpSpPr>
        <p:cNvPr id="1" name=""/>
        <p:cNvGrpSpPr/>
        <p:nvPr/>
      </p:nvGrpSpPr>
      <p:grpSpPr>
        <a:xfrm>
          <a:off x="0" y="0"/>
          <a:ext cx="0" cy="0"/>
          <a:chOff x="0" y="0"/>
          <a:chExt cx="0" cy="0"/>
        </a:xfrm>
      </p:grpSpPr>
      <p:pic>
        <p:nvPicPr>
          <p:cNvPr id="3" name="Picture 2" descr="A young boy using a computer sitting on top of a table&#10;&#10;Description automatically generated">
            <a:extLst>
              <a:ext uri="{FF2B5EF4-FFF2-40B4-BE49-F238E27FC236}">
                <a16:creationId xmlns:a16="http://schemas.microsoft.com/office/drawing/2014/main" id="{69DFDA31-BAB4-3E41-A488-D56F091BF08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15126" r="7805"/>
          <a:stretch/>
        </p:blipFill>
        <p:spPr>
          <a:xfrm>
            <a:off x="4267201" y="0"/>
            <a:ext cx="7924800" cy="6858000"/>
          </a:xfrm>
          <a:prstGeom prst="rect">
            <a:avLst/>
          </a:prstGeom>
        </p:spPr>
      </p:pic>
      <p:sp>
        <p:nvSpPr>
          <p:cNvPr id="34" name="Rectangle 33">
            <a:extLst>
              <a:ext uri="{FF2B5EF4-FFF2-40B4-BE49-F238E27FC236}">
                <a16:creationId xmlns:a16="http://schemas.microsoft.com/office/drawing/2014/main" id="{DE4C2A69-BE47-924C-B2E1-7D559074AC6B}"/>
              </a:ext>
            </a:extLst>
          </p:cNvPr>
          <p:cNvSpPr/>
          <p:nvPr userDrawn="1"/>
        </p:nvSpPr>
        <p:spPr>
          <a:xfrm>
            <a:off x="1" y="0"/>
            <a:ext cx="4267200" cy="6858000"/>
          </a:xfrm>
          <a:prstGeom prst="rect">
            <a:avLst/>
          </a:prstGeom>
          <a:gradFill>
            <a:gsLst>
              <a:gs pos="99000">
                <a:schemeClr val="accent4"/>
              </a:gs>
              <a:gs pos="0">
                <a:srgbClr val="FBB04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D43DF4B-774E-6242-85CB-946B37D7894D}"/>
              </a:ext>
            </a:extLst>
          </p:cNvPr>
          <p:cNvCxnSpPr>
            <a:cxnSpLocks/>
          </p:cNvCxnSpPr>
          <p:nvPr userDrawn="1"/>
        </p:nvCxnSpPr>
        <p:spPr>
          <a:xfrm>
            <a:off x="4724400" y="6321563"/>
            <a:ext cx="4576763"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28F5B-364C-7345-981B-C6B507DA462C}"/>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pic>
        <p:nvPicPr>
          <p:cNvPr id="17" name="Picture 16">
            <a:extLst>
              <a:ext uri="{FF2B5EF4-FFF2-40B4-BE49-F238E27FC236}">
                <a16:creationId xmlns:a16="http://schemas.microsoft.com/office/drawing/2014/main" id="{008313E7-7CA6-E74E-BB50-266289056C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sp>
        <p:nvSpPr>
          <p:cNvPr id="12" name="TextBox 11">
            <a:extLst>
              <a:ext uri="{FF2B5EF4-FFF2-40B4-BE49-F238E27FC236}">
                <a16:creationId xmlns:a16="http://schemas.microsoft.com/office/drawing/2014/main" id="{2C8092F6-F04C-C840-AF6B-96CF2E767BE0}"/>
              </a:ext>
            </a:extLst>
          </p:cNvPr>
          <p:cNvSpPr txBox="1"/>
          <p:nvPr userDrawn="1"/>
        </p:nvSpPr>
        <p:spPr>
          <a:xfrm>
            <a:off x="47244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4" name="Picture 13">
            <a:extLst>
              <a:ext uri="{FF2B5EF4-FFF2-40B4-BE49-F238E27FC236}">
                <a16:creationId xmlns:a16="http://schemas.microsoft.com/office/drawing/2014/main" id="{914E2C49-45DA-A04A-839C-FB112AE224D5}"/>
              </a:ext>
            </a:extLst>
          </p:cNvPr>
          <p:cNvPicPr>
            <a:picLocks/>
          </p:cNvPicPr>
          <p:nvPr userDrawn="1"/>
        </p:nvPicPr>
        <p:blipFill>
          <a:blip r:embed="rId4"/>
          <a:stretch>
            <a:fillRect/>
          </a:stretch>
        </p:blipFill>
        <p:spPr>
          <a:xfrm>
            <a:off x="7369592" y="6428170"/>
            <a:ext cx="1005840" cy="168812"/>
          </a:xfrm>
          <a:prstGeom prst="rect">
            <a:avLst/>
          </a:prstGeom>
        </p:spPr>
      </p:pic>
    </p:spTree>
    <p:extLst>
      <p:ext uri="{BB962C8B-B14F-4D97-AF65-F5344CB8AC3E}">
        <p14:creationId xmlns:p14="http://schemas.microsoft.com/office/powerpoint/2010/main" val="41999476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d Photo">
    <p:bg>
      <p:bgPr>
        <a:gradFill flip="none" rotWithShape="1">
          <a:gsLst>
            <a:gs pos="70000">
              <a:srgbClr val="EFEFEF"/>
            </a:gs>
            <a:gs pos="100000">
              <a:srgbClr val="DDE1E5"/>
            </a:gs>
            <a:gs pos="36000">
              <a:srgbClr val="F1F3ED"/>
            </a:gs>
          </a:gsLst>
          <a:lin ang="16200000" scaled="1"/>
          <a:tileRect/>
        </a:gradFill>
        <a:effectLst/>
      </p:bgPr>
    </p:bg>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C7B56FCD-35C6-0949-B653-D101B2144D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0062"/>
          <a:stretch/>
        </p:blipFill>
        <p:spPr>
          <a:xfrm>
            <a:off x="1367972" y="0"/>
            <a:ext cx="10824028" cy="6858000"/>
          </a:xfrm>
          <a:prstGeom prst="rect">
            <a:avLst/>
          </a:prstGeom>
        </p:spPr>
      </p:pic>
      <p:sp>
        <p:nvSpPr>
          <p:cNvPr id="8" name="TextBox 7">
            <a:extLst>
              <a:ext uri="{FF2B5EF4-FFF2-40B4-BE49-F238E27FC236}">
                <a16:creationId xmlns:a16="http://schemas.microsoft.com/office/drawing/2014/main" id="{66CB850C-4697-254D-8050-28DE91F07E15}"/>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B3AC483D-DC07-564B-ABDE-667128A8532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1E80825-E6EE-FE49-A383-47023DC693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4"/>
          </a:xfrm>
          <a:prstGeom prst="rect">
            <a:avLst/>
          </a:prstGeom>
        </p:spPr>
      </p:pic>
      <p:pic>
        <p:nvPicPr>
          <p:cNvPr id="9" name="Picture 8">
            <a:extLst>
              <a:ext uri="{FF2B5EF4-FFF2-40B4-BE49-F238E27FC236}">
                <a16:creationId xmlns:a16="http://schemas.microsoft.com/office/drawing/2014/main" id="{B42597EC-9CCF-544F-AF49-AF53EA9EE4F9}"/>
              </a:ext>
            </a:extLst>
          </p:cNvPr>
          <p:cNvPicPr>
            <a:picLocks/>
          </p:cNvPicPr>
          <p:nvPr userDrawn="1"/>
        </p:nvPicPr>
        <p:blipFill>
          <a:blip r:embed="rId4"/>
          <a:stretch>
            <a:fillRect/>
          </a:stretch>
        </p:blipFill>
        <p:spPr>
          <a:xfrm>
            <a:off x="3256478" y="6428170"/>
            <a:ext cx="1005840" cy="168812"/>
          </a:xfrm>
          <a:prstGeom prst="rect">
            <a:avLst/>
          </a:prstGeom>
        </p:spPr>
      </p:pic>
      <p:sp>
        <p:nvSpPr>
          <p:cNvPr id="10" name="TextBox 9">
            <a:extLst>
              <a:ext uri="{FF2B5EF4-FFF2-40B4-BE49-F238E27FC236}">
                <a16:creationId xmlns:a16="http://schemas.microsoft.com/office/drawing/2014/main" id="{5C70961A-8591-4248-A353-E782604C79B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spTree>
    <p:extLst>
      <p:ext uri="{BB962C8B-B14F-4D97-AF65-F5344CB8AC3E}">
        <p14:creationId xmlns:p14="http://schemas.microsoft.com/office/powerpoint/2010/main" val="1286378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pplication Backgorun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C07CF0-CA5F-934F-8F4F-4E974BADBB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11" t="4540" b="20388"/>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6CCBF68-8E9F-0B47-BB3B-A5587F2E13C2}"/>
              </a:ext>
            </a:extLst>
          </p:cNvPr>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ED785-E4CB-5744-B0DC-4A78AB635208}"/>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2F84B4CC-06B9-0B40-8458-BD20D0BE82E2}"/>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4027222-3A65-0C49-B388-FEE0D0EAFE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1" y="5824047"/>
            <a:ext cx="1943096" cy="685912"/>
          </a:xfrm>
          <a:prstGeom prst="rect">
            <a:avLst/>
          </a:prstGeom>
        </p:spPr>
      </p:pic>
      <p:sp>
        <p:nvSpPr>
          <p:cNvPr id="11" name="TextBox 10">
            <a:extLst>
              <a:ext uri="{FF2B5EF4-FFF2-40B4-BE49-F238E27FC236}">
                <a16:creationId xmlns:a16="http://schemas.microsoft.com/office/drawing/2014/main" id="{6C5B1FC2-A52F-3D44-AFFC-D99735A5411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3" name="Picture 12">
            <a:extLst>
              <a:ext uri="{FF2B5EF4-FFF2-40B4-BE49-F238E27FC236}">
                <a16:creationId xmlns:a16="http://schemas.microsoft.com/office/drawing/2014/main" id="{5708266F-E242-DC41-8007-F49A8A48B9FE}"/>
              </a:ext>
            </a:extLst>
          </p:cNvPr>
          <p:cNvPicPr>
            <a:picLocks/>
          </p:cNvPicPr>
          <p:nvPr userDrawn="1"/>
        </p:nvPicPr>
        <p:blipFill>
          <a:blip r:embed="rId4"/>
          <a:stretch>
            <a:fillRect/>
          </a:stretch>
        </p:blipFill>
        <p:spPr>
          <a:xfrm>
            <a:off x="3254792" y="6428170"/>
            <a:ext cx="1005840" cy="168812"/>
          </a:xfrm>
          <a:prstGeom prst="rect">
            <a:avLst/>
          </a:prstGeom>
        </p:spPr>
      </p:pic>
    </p:spTree>
    <p:extLst>
      <p:ext uri="{BB962C8B-B14F-4D97-AF65-F5344CB8AC3E}">
        <p14:creationId xmlns:p14="http://schemas.microsoft.com/office/powerpoint/2010/main" val="40205585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17BC7-2542-7444-9CB4-A0485CE3D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718" r="30944" b="26447"/>
          <a:stretch/>
        </p:blipFill>
        <p:spPr>
          <a:xfrm>
            <a:off x="4884" y="0"/>
            <a:ext cx="12187116" cy="685800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686799" cy="6858000"/>
          </a:xfrm>
          <a:prstGeom prst="rect">
            <a:avLst/>
          </a:prstGeom>
          <a:gradFill flip="none" rotWithShape="1">
            <a:gsLst>
              <a:gs pos="100000">
                <a:schemeClr val="accent6">
                  <a:lumMod val="50000"/>
                  <a:alpha val="65000"/>
                </a:schemeClr>
              </a:gs>
              <a:gs pos="0">
                <a:schemeClr val="accent6">
                  <a:lumMod val="5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B2E13-87DF-AF4C-87A1-7F9828AE9752}"/>
              </a:ext>
            </a:extLst>
          </p:cNvPr>
          <p:cNvSpPr/>
          <p:nvPr userDrawn="1"/>
        </p:nvSpPr>
        <p:spPr>
          <a:xfrm>
            <a:off x="19050" y="3429000"/>
            <a:ext cx="12168066" cy="3428999"/>
          </a:xfrm>
          <a:prstGeom prst="rect">
            <a:avLst/>
          </a:prstGeom>
          <a:gradFill flip="none" rotWithShape="1">
            <a:gsLst>
              <a:gs pos="99000">
                <a:srgbClr val="000000">
                  <a:alpha val="65000"/>
                </a:srgbClr>
              </a:gs>
              <a:gs pos="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813CFADD-7035-4549-BFAA-F00969AAAD4B}"/>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91322177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olla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EE16F-554E-4C4A-ABB5-AB90D6E780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457" t="13053" r="7457" b="13053"/>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67A1D2D-5537-1A4F-88BC-AFAEBB063D9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9" name="Straight Connector 28">
            <a:extLst>
              <a:ext uri="{FF2B5EF4-FFF2-40B4-BE49-F238E27FC236}">
                <a16:creationId xmlns:a16="http://schemas.microsoft.com/office/drawing/2014/main" id="{E7817D8D-781D-5543-B65A-96E69A301E50}"/>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762C64C-F56B-8342-8805-0348F3B2D2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71D2B1A6-D8FA-F243-963E-B4D237B7B07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2" name="Picture 11">
            <a:extLst>
              <a:ext uri="{FF2B5EF4-FFF2-40B4-BE49-F238E27FC236}">
                <a16:creationId xmlns:a16="http://schemas.microsoft.com/office/drawing/2014/main" id="{1B939F96-DAEE-6C4D-9576-306A5D26D3B8}"/>
              </a:ext>
            </a:extLst>
          </p:cNvPr>
          <p:cNvPicPr>
            <a:picLocks/>
          </p:cNvPicPr>
          <p:nvPr userDrawn="1"/>
        </p:nvPicPr>
        <p:blipFill>
          <a:blip r:embed="rId4"/>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87909105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d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F40BAD-D74D-EE4F-85A6-4D43A71DC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67"/>
          <a:stretch/>
        </p:blipFill>
        <p:spPr>
          <a:xfrm>
            <a:off x="1" y="0"/>
            <a:ext cx="12192000" cy="6858000"/>
          </a:xfrm>
          <a:prstGeom prst="rect">
            <a:avLst/>
          </a:prstGeom>
        </p:spPr>
      </p:pic>
      <p:sp>
        <p:nvSpPr>
          <p:cNvPr id="11" name="TextBox 10">
            <a:extLst>
              <a:ext uri="{FF2B5EF4-FFF2-40B4-BE49-F238E27FC236}">
                <a16:creationId xmlns:a16="http://schemas.microsoft.com/office/drawing/2014/main" id="{72DB5561-8F3E-FC4C-B721-B02A13704BE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919954F-131F-5D45-A858-37F9FBEB5506}"/>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4FA3C9F4-C1E2-F84B-88D9-0D3437F4E1A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C61DB692-AB56-E147-9A57-5AEDFADE8DC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CC6C7408-EA50-CA43-BCF4-38CFF3DF0A53}"/>
              </a:ext>
            </a:extLst>
          </p:cNvPr>
          <p:cNvPicPr>
            <a:picLocks/>
          </p:cNvPicPr>
          <p:nvPr userDrawn="1"/>
        </p:nvPicPr>
        <p:blipFill>
          <a:blip r:embed="rId4"/>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384280656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pitol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1113A-7780-1342-B730-405385A9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3721" t="18086" b="18086"/>
          <a:stretch/>
        </p:blipFill>
        <p:spPr>
          <a:xfrm flipH="1">
            <a:off x="0" y="-1"/>
            <a:ext cx="12192000" cy="6858001"/>
          </a:xfrm>
          <a:prstGeom prst="rect">
            <a:avLst/>
          </a:prstGeom>
        </p:spPr>
      </p:pic>
      <p:sp>
        <p:nvSpPr>
          <p:cNvPr id="11" name="TextBox 10">
            <a:extLst>
              <a:ext uri="{FF2B5EF4-FFF2-40B4-BE49-F238E27FC236}">
                <a16:creationId xmlns:a16="http://schemas.microsoft.com/office/drawing/2014/main" id="{82600D98-CB16-AF46-94EB-5EF65619FE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33226B4A-98AF-F74E-B45B-2EEB1F159914}"/>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9CCB47DC-5EC4-6549-8008-84D838BE692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41CD088D-8765-0044-82A0-8D7DBF1CBEF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1B43B7F9-BD11-0C42-A7B5-0B39D7D8D612}"/>
              </a:ext>
            </a:extLst>
          </p:cNvPr>
          <p:cNvPicPr>
            <a:picLocks/>
          </p:cNvPicPr>
          <p:nvPr userDrawn="1"/>
        </p:nvPicPr>
        <p:blipFill>
          <a:blip r:embed="rId4"/>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41908165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pplication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336C34-8908-D84F-9556-5C758DA770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11" t="4540" b="20388"/>
          <a:stretch/>
        </p:blipFill>
        <p:spPr>
          <a:xfrm>
            <a:off x="0" y="-1"/>
            <a:ext cx="12192000" cy="6858001"/>
          </a:xfrm>
          <a:prstGeom prst="rect">
            <a:avLst/>
          </a:prstGeom>
        </p:spPr>
      </p:pic>
      <p:sp>
        <p:nvSpPr>
          <p:cNvPr id="10" name="TextBox 9">
            <a:extLst>
              <a:ext uri="{FF2B5EF4-FFF2-40B4-BE49-F238E27FC236}">
                <a16:creationId xmlns:a16="http://schemas.microsoft.com/office/drawing/2014/main" id="{6D0A20F1-37FD-FE4B-BFE3-F7A47E7AD766}"/>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32" name="Straight Connector 31">
            <a:extLst>
              <a:ext uri="{FF2B5EF4-FFF2-40B4-BE49-F238E27FC236}">
                <a16:creationId xmlns:a16="http://schemas.microsoft.com/office/drawing/2014/main" id="{FA5A7C9A-26CC-9F4A-BA50-9DFA792A8EFC}"/>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6079028-3308-0C49-AB63-065F14487A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39300" y="5824047"/>
            <a:ext cx="1943099" cy="685913"/>
          </a:xfrm>
          <a:prstGeom prst="rect">
            <a:avLst/>
          </a:prstGeom>
        </p:spPr>
      </p:pic>
      <p:sp>
        <p:nvSpPr>
          <p:cNvPr id="9" name="TextBox 8">
            <a:extLst>
              <a:ext uri="{FF2B5EF4-FFF2-40B4-BE49-F238E27FC236}">
                <a16:creationId xmlns:a16="http://schemas.microsoft.com/office/drawing/2014/main" id="{1C0F1332-2CE8-E649-9988-F05DF3C7B787}"/>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C412B30D-29FE-8B48-B60E-8C2B561643C4}"/>
              </a:ext>
            </a:extLst>
          </p:cNvPr>
          <p:cNvPicPr>
            <a:picLocks/>
          </p:cNvPicPr>
          <p:nvPr userDrawn="1"/>
        </p:nvPicPr>
        <p:blipFill>
          <a:blip r:embed="rId4"/>
          <a:stretch>
            <a:fillRect/>
          </a:stretch>
        </p:blipFill>
        <p:spPr>
          <a:xfrm>
            <a:off x="3256478" y="6428170"/>
            <a:ext cx="1005840" cy="168812"/>
          </a:xfrm>
          <a:prstGeom prst="rect">
            <a:avLst/>
          </a:prstGeom>
        </p:spPr>
      </p:pic>
    </p:spTree>
    <p:extLst>
      <p:ext uri="{BB962C8B-B14F-4D97-AF65-F5344CB8AC3E}">
        <p14:creationId xmlns:p14="http://schemas.microsoft.com/office/powerpoint/2010/main" val="10782456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01FB35-186D-BA41-BD93-77EAB1A169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599" t="6361" b="24143"/>
          <a:stretch/>
        </p:blipFill>
        <p:spPr>
          <a:xfrm flipH="1">
            <a:off x="0" y="0"/>
            <a:ext cx="12192000" cy="6939280"/>
          </a:xfrm>
          <a:prstGeom prst="rect">
            <a:avLst/>
          </a:prstGeom>
        </p:spPr>
      </p:pic>
      <p:sp>
        <p:nvSpPr>
          <p:cNvPr id="7" name="Rectangle 6">
            <a:extLst>
              <a:ext uri="{FF2B5EF4-FFF2-40B4-BE49-F238E27FC236}">
                <a16:creationId xmlns:a16="http://schemas.microsoft.com/office/drawing/2014/main" id="{D3119AD5-401E-C94F-85FE-04845F911E2F}"/>
              </a:ext>
            </a:extLst>
          </p:cNvPr>
          <p:cNvSpPr/>
          <p:nvPr userDrawn="1"/>
        </p:nvSpPr>
        <p:spPr>
          <a:xfrm>
            <a:off x="-1"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5192A7-A513-064E-8E93-7E74F582CF82}"/>
              </a:ext>
            </a:extLst>
          </p:cNvPr>
          <p:cNvPicPr>
            <a:picLocks/>
          </p:cNvPicPr>
          <p:nvPr userDrawn="1"/>
        </p:nvPicPr>
        <p:blipFill>
          <a:blip r:embed="rId3"/>
          <a:stretch>
            <a:fillRect/>
          </a:stretch>
        </p:blipFill>
        <p:spPr>
          <a:xfrm>
            <a:off x="3256478" y="6428170"/>
            <a:ext cx="1005840" cy="168812"/>
          </a:xfrm>
          <a:prstGeom prst="rect">
            <a:avLst/>
          </a:prstGeom>
        </p:spPr>
      </p:pic>
      <p:sp>
        <p:nvSpPr>
          <p:cNvPr id="8" name="TextBox 7">
            <a:extLst>
              <a:ext uri="{FF2B5EF4-FFF2-40B4-BE49-F238E27FC236}">
                <a16:creationId xmlns:a16="http://schemas.microsoft.com/office/drawing/2014/main" id="{86854662-D0FA-5044-9E4D-0A6CA9B982A3}"/>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2" name="Straight Connector 11">
            <a:extLst>
              <a:ext uri="{FF2B5EF4-FFF2-40B4-BE49-F238E27FC236}">
                <a16:creationId xmlns:a16="http://schemas.microsoft.com/office/drawing/2014/main" id="{C64E9C53-D285-FB41-8B32-A9208B19279D}"/>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99B494-D3E9-2448-BCA1-3433C9ED54E0}"/>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2D0B7251-0F3D-496F-8A04-54DDE670FBAB}"/>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31299715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mpus">
    <p:spTree>
      <p:nvGrpSpPr>
        <p:cNvPr id="1" name=""/>
        <p:cNvGrpSpPr/>
        <p:nvPr/>
      </p:nvGrpSpPr>
      <p:grpSpPr>
        <a:xfrm>
          <a:off x="0" y="0"/>
          <a:ext cx="0" cy="0"/>
          <a:chOff x="0" y="0"/>
          <a:chExt cx="0" cy="0"/>
        </a:xfrm>
      </p:grpSpPr>
      <p:pic>
        <p:nvPicPr>
          <p:cNvPr id="4" name="Picture 3" descr="A castle surrounded by trees&#10;&#10;Description automatically generated">
            <a:extLst>
              <a:ext uri="{FF2B5EF4-FFF2-40B4-BE49-F238E27FC236}">
                <a16:creationId xmlns:a16="http://schemas.microsoft.com/office/drawing/2014/main" id="{16B1C489-6C6A-604F-A8FF-8962C54024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567" b="1441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2FC4BBF-BD7F-554D-BF2D-9E0165F6689F}"/>
              </a:ext>
            </a:extLst>
          </p:cNvPr>
          <p:cNvSpPr/>
          <p:nvPr userDrawn="1"/>
        </p:nvSpPr>
        <p:spPr>
          <a:xfrm>
            <a:off x="0" y="0"/>
            <a:ext cx="8229600" cy="6858000"/>
          </a:xfrm>
          <a:prstGeom prst="rect">
            <a:avLst/>
          </a:prstGeom>
          <a:gradFill flip="none" rotWithShape="1">
            <a:gsLst>
              <a:gs pos="100000">
                <a:srgbClr val="000000">
                  <a:alpha val="50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00179-EF0D-EF42-9B4C-58E60967694C}"/>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bg1"/>
                </a:solidFill>
                <a:latin typeface="Source Sans Pro" panose="020F0502020204030204" pitchFamily="34" charset="0"/>
                <a:cs typeface="Source Sans Pro" panose="020F0502020204030204" pitchFamily="34" charset="0"/>
              </a:rPr>
              <a:t>EdTrustWest.org</a:t>
            </a:r>
            <a:r>
              <a:rPr lang="en-US" sz="1400">
                <a:solidFill>
                  <a:schemeClr val="bg1"/>
                </a:solidFill>
                <a:latin typeface="Source Sans Pro" panose="020F0502020204030204" pitchFamily="34" charset="0"/>
                <a:cs typeface="Source Sans Pro" panose="020F0502020204030204" pitchFamily="34" charset="0"/>
              </a:rPr>
              <a:t> | @</a:t>
            </a:r>
            <a:r>
              <a:rPr lang="en-US" sz="1400" err="1">
                <a:solidFill>
                  <a:schemeClr val="bg1"/>
                </a:solidFill>
                <a:latin typeface="Source Sans Pro" panose="020F0502020204030204" pitchFamily="34" charset="0"/>
                <a:cs typeface="Source Sans Pro" panose="020F0502020204030204" pitchFamily="34" charset="0"/>
              </a:rPr>
              <a:t>EdTrustWest</a:t>
            </a:r>
            <a:endParaRPr lang="en-US" sz="1400">
              <a:solidFill>
                <a:schemeClr val="bg1"/>
              </a:solidFill>
              <a:latin typeface="Source Sans Pro" panose="020F0502020204030204" pitchFamily="34" charset="0"/>
              <a:cs typeface="Source Sans Pro" panose="020F0502020204030204" pitchFamily="34" charset="0"/>
            </a:endParaRPr>
          </a:p>
        </p:txBody>
      </p:sp>
      <p:pic>
        <p:nvPicPr>
          <p:cNvPr id="11" name="Picture 10">
            <a:extLst>
              <a:ext uri="{FF2B5EF4-FFF2-40B4-BE49-F238E27FC236}">
                <a16:creationId xmlns:a16="http://schemas.microsoft.com/office/drawing/2014/main" id="{9A568C05-4E06-C440-9D82-E085E3599209}"/>
              </a:ext>
            </a:extLst>
          </p:cNvPr>
          <p:cNvPicPr>
            <a:picLocks/>
          </p:cNvPicPr>
          <p:nvPr userDrawn="1"/>
        </p:nvPicPr>
        <p:blipFill>
          <a:blip r:embed="rId3"/>
          <a:stretch>
            <a:fillRect/>
          </a:stretch>
        </p:blipFill>
        <p:spPr>
          <a:xfrm>
            <a:off x="3254792" y="6428170"/>
            <a:ext cx="1005840" cy="168812"/>
          </a:xfrm>
          <a:prstGeom prst="rect">
            <a:avLst/>
          </a:prstGeom>
        </p:spPr>
      </p:pic>
      <p:sp>
        <p:nvSpPr>
          <p:cNvPr id="7" name="TextBox 6">
            <a:extLst>
              <a:ext uri="{FF2B5EF4-FFF2-40B4-BE49-F238E27FC236}">
                <a16:creationId xmlns:a16="http://schemas.microsoft.com/office/drawing/2014/main" id="{7773C18D-ECB5-5343-A38E-7337B23DE88D}"/>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bg1"/>
                </a:solidFill>
                <a:latin typeface="Source Sans Pro" panose="020F0502020204030204" pitchFamily="34" charset="0"/>
                <a:cs typeface="Source Sans Pro" panose="020F0502020204030204" pitchFamily="34" charset="0"/>
              </a:rPr>
              <a:t>‹#›</a:t>
            </a:fld>
            <a:endParaRPr lang="en-US" sz="1100">
              <a:solidFill>
                <a:schemeClr val="bg1"/>
              </a:solidFill>
              <a:latin typeface="Source Sans Pro" panose="020F0502020204030204" pitchFamily="34" charset="0"/>
              <a:cs typeface="Source Sans Pro" panose="020F0502020204030204" pitchFamily="34" charset="0"/>
            </a:endParaRPr>
          </a:p>
        </p:txBody>
      </p:sp>
      <p:cxnSp>
        <p:nvCxnSpPr>
          <p:cNvPr id="14" name="Straight Connector 13">
            <a:extLst>
              <a:ext uri="{FF2B5EF4-FFF2-40B4-BE49-F238E27FC236}">
                <a16:creationId xmlns:a16="http://schemas.microsoft.com/office/drawing/2014/main" id="{F1A36E5E-485F-7342-8330-1403520725EB}"/>
              </a:ext>
            </a:extLst>
          </p:cNvPr>
          <p:cNvCxnSpPr>
            <a:cxnSpLocks/>
          </p:cNvCxnSpPr>
          <p:nvPr userDrawn="1"/>
        </p:nvCxnSpPr>
        <p:spPr>
          <a:xfrm>
            <a:off x="609600" y="6322070"/>
            <a:ext cx="8686800" cy="0"/>
          </a:xfrm>
          <a:prstGeom prst="line">
            <a:avLst/>
          </a:prstGeom>
          <a:ln w="1270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B28DF9F-06DE-4395-A9D0-78538AD26FB8}"/>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15014577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y in C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0133E-AA4E-7247-976E-9AF488B1CC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6728" r="21083" b="16728"/>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38049C7-7C08-3F46-8DFE-B36E190E861F}"/>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rgbClr val="000000"/>
                </a:solidFill>
                <a:latin typeface="Source Sans Pro" panose="020F0502020204030204" pitchFamily="34" charset="0"/>
                <a:cs typeface="Source Sans Pro" panose="020F0502020204030204" pitchFamily="34" charset="0"/>
              </a:rPr>
              <a:t>‹#›</a:t>
            </a:fld>
            <a:endParaRPr lang="en-US" sz="1100">
              <a:solidFill>
                <a:srgbClr val="000000"/>
              </a:solidFill>
              <a:latin typeface="Source Sans Pro" panose="020F0502020204030204" pitchFamily="34" charset="0"/>
              <a:cs typeface="Source Sans Pro" panose="020F0502020204030204" pitchFamily="34" charset="0"/>
            </a:endParaRPr>
          </a:p>
        </p:txBody>
      </p:sp>
      <p:cxnSp>
        <p:nvCxnSpPr>
          <p:cNvPr id="25" name="Straight Connector 24">
            <a:extLst>
              <a:ext uri="{FF2B5EF4-FFF2-40B4-BE49-F238E27FC236}">
                <a16:creationId xmlns:a16="http://schemas.microsoft.com/office/drawing/2014/main" id="{5DA34DFD-8262-0E4D-9CFB-DC3E65C8B658}"/>
              </a:ext>
            </a:extLst>
          </p:cNvPr>
          <p:cNvCxnSpPr>
            <a:cxnSpLocks/>
          </p:cNvCxnSpPr>
          <p:nvPr userDrawn="1"/>
        </p:nvCxnSpPr>
        <p:spPr>
          <a:xfrm>
            <a:off x="609600" y="6322070"/>
            <a:ext cx="8686800" cy="0"/>
          </a:xfrm>
          <a:prstGeom prst="line">
            <a:avLst/>
          </a:prstGeom>
          <a:ln w="12700" cap="rnd">
            <a:solidFill>
              <a:srgbClr val="000000"/>
            </a:solidFill>
            <a:roun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9C6D5A9-4F4B-E842-BCDD-7109D33876F2}"/>
              </a:ext>
            </a:extLst>
          </p:cNvPr>
          <p:cNvPicPr>
            <a:picLocks/>
          </p:cNvPicPr>
          <p:nvPr userDrawn="1"/>
        </p:nvPicPr>
        <p:blipFill>
          <a:blip r:embed="rId3">
            <a:biLevel thresh="75000"/>
          </a:blip>
          <a:stretch>
            <a:fillRect/>
          </a:stretch>
        </p:blipFill>
        <p:spPr>
          <a:xfrm>
            <a:off x="3256478" y="6428170"/>
            <a:ext cx="1005840" cy="168812"/>
          </a:xfrm>
          <a:prstGeom prst="rect">
            <a:avLst/>
          </a:prstGeom>
        </p:spPr>
      </p:pic>
      <p:sp>
        <p:nvSpPr>
          <p:cNvPr id="9" name="TextBox 8">
            <a:extLst>
              <a:ext uri="{FF2B5EF4-FFF2-40B4-BE49-F238E27FC236}">
                <a16:creationId xmlns:a16="http://schemas.microsoft.com/office/drawing/2014/main" id="{9D145873-3C5C-E64E-B605-C9E047EAA00E}"/>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rgbClr val="000000"/>
                </a:solidFill>
                <a:latin typeface="Source Sans Pro" panose="020F0502020204030204" pitchFamily="34" charset="0"/>
                <a:cs typeface="Source Sans Pro" panose="020F0502020204030204" pitchFamily="34" charset="0"/>
              </a:rPr>
              <a:t>EdTrustWest.org</a:t>
            </a:r>
            <a:r>
              <a:rPr lang="en-US" sz="1400">
                <a:solidFill>
                  <a:srgbClr val="000000"/>
                </a:solidFill>
                <a:latin typeface="Source Sans Pro" panose="020F0502020204030204" pitchFamily="34" charset="0"/>
                <a:cs typeface="Source Sans Pro" panose="020F0502020204030204" pitchFamily="34" charset="0"/>
              </a:rPr>
              <a:t> | @</a:t>
            </a:r>
            <a:r>
              <a:rPr lang="en-US" sz="1400" err="1">
                <a:solidFill>
                  <a:srgbClr val="000000"/>
                </a:solidFill>
                <a:latin typeface="Source Sans Pro" panose="020F0502020204030204" pitchFamily="34" charset="0"/>
                <a:cs typeface="Source Sans Pro" panose="020F0502020204030204" pitchFamily="34" charset="0"/>
              </a:rPr>
              <a:t>EdTrustWest</a:t>
            </a:r>
            <a:endParaRPr lang="en-US" sz="1400">
              <a:solidFill>
                <a:srgbClr val="000000"/>
              </a:solidFill>
              <a:latin typeface="Source Sans Pro" panose="020F0502020204030204" pitchFamily="34" charset="0"/>
              <a:cs typeface="Source Sans Pro" panose="020F0502020204030204" pitchFamily="34" charset="0"/>
            </a:endParaRPr>
          </a:p>
        </p:txBody>
      </p:sp>
      <p:pic>
        <p:nvPicPr>
          <p:cNvPr id="10" name="Picture 9">
            <a:extLst>
              <a:ext uri="{FF2B5EF4-FFF2-40B4-BE49-F238E27FC236}">
                <a16:creationId xmlns:a16="http://schemas.microsoft.com/office/drawing/2014/main" id="{94759025-3B05-4CF0-AA4E-063BA954E4DB}"/>
              </a:ext>
            </a:extLst>
          </p:cNvPr>
          <p:cNvPicPr>
            <a:picLocks noChangeAspect="1"/>
          </p:cNvPicPr>
          <p:nvPr userDrawn="1"/>
        </p:nvPicPr>
        <p:blipFill>
          <a:blip r:embed="rId4"/>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29279981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8CC42-CA79-A049-8205-8438D5AF30F9}"/>
              </a:ext>
            </a:extLst>
          </p:cNvPr>
          <p:cNvSpPr txBox="1"/>
          <p:nvPr userDrawn="1"/>
        </p:nvSpPr>
        <p:spPr>
          <a:xfrm>
            <a:off x="11434924" y="342900"/>
            <a:ext cx="147476" cy="169277"/>
          </a:xfrm>
          <a:prstGeom prst="rect">
            <a:avLst/>
          </a:prstGeom>
          <a:noFill/>
        </p:spPr>
        <p:txBody>
          <a:bodyPr wrap="none" lIns="0" tIns="0" rIns="0" bIns="0" rtlCol="0">
            <a:spAutoFit/>
          </a:bodyPr>
          <a:lstStyle/>
          <a:p>
            <a:pPr algn="l"/>
            <a:fld id="{5D1C8D88-BCC9-5344-9152-D390F9D8CEC5}" type="slidenum">
              <a:rPr lang="en-US" sz="1100" smtClean="0">
                <a:solidFill>
                  <a:schemeClr val="tx1"/>
                </a:solidFill>
                <a:latin typeface="Source Sans Pro" panose="020F0502020204030204" pitchFamily="34" charset="0"/>
                <a:cs typeface="Source Sans Pro" panose="020F0502020204030204" pitchFamily="34" charset="0"/>
              </a:rPr>
              <a:t>‹#›</a:t>
            </a:fld>
            <a:endParaRPr lang="en-US" sz="1100">
              <a:solidFill>
                <a:schemeClr val="tx1"/>
              </a:solidFill>
              <a:latin typeface="Source Sans Pro" panose="020F0502020204030204" pitchFamily="34" charset="0"/>
              <a:cs typeface="Source Sans Pro" panose="020F0502020204030204" pitchFamily="34" charset="0"/>
            </a:endParaRPr>
          </a:p>
        </p:txBody>
      </p:sp>
      <p:cxnSp>
        <p:nvCxnSpPr>
          <p:cNvPr id="11" name="Straight Connector 10">
            <a:extLst>
              <a:ext uri="{FF2B5EF4-FFF2-40B4-BE49-F238E27FC236}">
                <a16:creationId xmlns:a16="http://schemas.microsoft.com/office/drawing/2014/main" id="{1738FAE3-0D98-6D45-84B1-0DDBD8DC001E}"/>
              </a:ext>
            </a:extLst>
          </p:cNvPr>
          <p:cNvCxnSpPr>
            <a:cxnSpLocks/>
          </p:cNvCxnSpPr>
          <p:nvPr userDrawn="1"/>
        </p:nvCxnSpPr>
        <p:spPr>
          <a:xfrm>
            <a:off x="609600" y="6322070"/>
            <a:ext cx="8686800" cy="0"/>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103DCD-DE46-9E41-9402-BB9CD9D1D1D5}"/>
              </a:ext>
            </a:extLst>
          </p:cNvPr>
          <p:cNvSpPr txBox="1"/>
          <p:nvPr userDrawn="1"/>
        </p:nvSpPr>
        <p:spPr>
          <a:xfrm>
            <a:off x="609600" y="6321563"/>
            <a:ext cx="2646878" cy="307777"/>
          </a:xfrm>
          <a:prstGeom prst="rect">
            <a:avLst/>
          </a:prstGeom>
          <a:noFill/>
        </p:spPr>
        <p:txBody>
          <a:bodyPr wrap="none" lIns="0" tIns="91440" rIns="182880" bIns="0" rtlCol="0">
            <a:spAutoFit/>
          </a:bodyPr>
          <a:lstStyle/>
          <a:p>
            <a:r>
              <a:rPr lang="en-US" sz="1400" err="1">
                <a:solidFill>
                  <a:schemeClr val="tx1"/>
                </a:solidFill>
                <a:latin typeface="Source Sans Pro" panose="020F0502020204030204" pitchFamily="34" charset="0"/>
                <a:cs typeface="Source Sans Pro" panose="020F0502020204030204" pitchFamily="34" charset="0"/>
              </a:rPr>
              <a:t>EdTrustWest.org</a:t>
            </a:r>
            <a:r>
              <a:rPr lang="en-US" sz="1400">
                <a:solidFill>
                  <a:schemeClr val="tx1"/>
                </a:solidFill>
                <a:latin typeface="Source Sans Pro" panose="020F0502020204030204" pitchFamily="34" charset="0"/>
                <a:cs typeface="Source Sans Pro" panose="020F0502020204030204" pitchFamily="34" charset="0"/>
              </a:rPr>
              <a:t> | @</a:t>
            </a:r>
            <a:r>
              <a:rPr lang="en-US" sz="1400" err="1">
                <a:solidFill>
                  <a:schemeClr val="tx1"/>
                </a:solidFill>
                <a:latin typeface="Source Sans Pro" panose="020F0502020204030204" pitchFamily="34" charset="0"/>
                <a:cs typeface="Source Sans Pro" panose="020F0502020204030204" pitchFamily="34" charset="0"/>
              </a:rPr>
              <a:t>EdTrustWest</a:t>
            </a:r>
            <a:endParaRPr lang="en-US" sz="1400">
              <a:solidFill>
                <a:schemeClr val="tx1"/>
              </a:solidFill>
              <a:latin typeface="Source Sans Pro" panose="020F0502020204030204" pitchFamily="34" charset="0"/>
              <a:cs typeface="Source Sans Pro" panose="020F0502020204030204" pitchFamily="34" charset="0"/>
            </a:endParaRPr>
          </a:p>
        </p:txBody>
      </p:sp>
      <p:pic>
        <p:nvPicPr>
          <p:cNvPr id="15" name="Picture 14">
            <a:extLst>
              <a:ext uri="{FF2B5EF4-FFF2-40B4-BE49-F238E27FC236}">
                <a16:creationId xmlns:a16="http://schemas.microsoft.com/office/drawing/2014/main" id="{07AFED2E-D807-6D40-9997-11C774FCCA52}"/>
              </a:ext>
            </a:extLst>
          </p:cNvPr>
          <p:cNvPicPr>
            <a:picLocks/>
          </p:cNvPicPr>
          <p:nvPr userDrawn="1"/>
        </p:nvPicPr>
        <p:blipFill>
          <a:blip r:embed="rId2"/>
          <a:stretch>
            <a:fillRect/>
          </a:stretch>
        </p:blipFill>
        <p:spPr>
          <a:xfrm>
            <a:off x="3256478" y="6428170"/>
            <a:ext cx="1005840" cy="168812"/>
          </a:xfrm>
          <a:prstGeom prst="rect">
            <a:avLst/>
          </a:prstGeom>
        </p:spPr>
      </p:pic>
      <p:pic>
        <p:nvPicPr>
          <p:cNvPr id="7" name="Picture 6">
            <a:extLst>
              <a:ext uri="{FF2B5EF4-FFF2-40B4-BE49-F238E27FC236}">
                <a16:creationId xmlns:a16="http://schemas.microsoft.com/office/drawing/2014/main" id="{3455DD33-918E-465D-9B01-E5A4A2D92317}"/>
              </a:ext>
            </a:extLst>
          </p:cNvPr>
          <p:cNvPicPr>
            <a:picLocks noChangeAspect="1"/>
          </p:cNvPicPr>
          <p:nvPr userDrawn="1"/>
        </p:nvPicPr>
        <p:blipFill>
          <a:blip r:embed="rId3"/>
          <a:stretch>
            <a:fillRect/>
          </a:stretch>
        </p:blipFill>
        <p:spPr>
          <a:xfrm>
            <a:off x="9639300" y="5589374"/>
            <a:ext cx="1948322" cy="966043"/>
          </a:xfrm>
          <a:prstGeom prst="rect">
            <a:avLst/>
          </a:prstGeom>
        </p:spPr>
      </p:pic>
    </p:spTree>
    <p:extLst>
      <p:ext uri="{BB962C8B-B14F-4D97-AF65-F5344CB8AC3E}">
        <p14:creationId xmlns:p14="http://schemas.microsoft.com/office/powerpoint/2010/main" val="70370989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876845"/>
      </p:ext>
    </p:extLst>
  </p:cSld>
  <p:clrMap bg1="lt1" tx1="dk1" bg2="lt2" tx2="dk2" accent1="accent1" accent2="accent2" accent3="accent3" accent4="accent4" accent5="accent5" accent6="accent6" hlink="hlink" folHlink="folHlink"/>
  <p:sldLayoutIdLst>
    <p:sldLayoutId id="2147483684" r:id="rId1"/>
    <p:sldLayoutId id="2147483712" r:id="rId2"/>
    <p:sldLayoutId id="2147483686" r:id="rId3"/>
    <p:sldLayoutId id="2147483711"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63"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665" r:id="rId25"/>
    <p:sldLayoutId id="2147483709" r:id="rId26"/>
    <p:sldLayoutId id="2147483654" r:id="rId27"/>
    <p:sldLayoutId id="2147483670" r:id="rId28"/>
    <p:sldLayoutId id="2147483673" r:id="rId29"/>
    <p:sldLayoutId id="2147483675" r:id="rId30"/>
    <p:sldLayoutId id="2147483672" r:id="rId31"/>
    <p:sldLayoutId id="2147483671" r:id="rId32"/>
    <p:sldLayoutId id="2147483667" r:id="rId33"/>
    <p:sldLayoutId id="2147483669" r:id="rId34"/>
    <p:sldLayoutId id="2147483653" r:id="rId35"/>
    <p:sldLayoutId id="2147483677" r:id="rId36"/>
    <p:sldLayoutId id="2147483713" r:id="rId37"/>
    <p:sldLayoutId id="2147483655" r:id="rId38"/>
    <p:sldLayoutId id="2147483682" r:id="rId39"/>
    <p:sldLayoutId id="2147483680" r:id="rId40"/>
    <p:sldLayoutId id="2147483710" r:id="rId41"/>
    <p:sldLayoutId id="2147483679" r:id="rId42"/>
    <p:sldLayoutId id="2147483678" r:id="rId43"/>
    <p:sldLayoutId id="2147483658" r:id="rId44"/>
    <p:sldLayoutId id="2147483674" r:id="rId45"/>
    <p:sldLayoutId id="2147483676" r:id="rId46"/>
    <p:sldLayoutId id="2147483668" r:id="rId47"/>
    <p:sldLayoutId id="2147483659" r:id="rId48"/>
    <p:sldLayoutId id="2147483652" r:id="rId49"/>
    <p:sldLayoutId id="2147483714" r:id="rId50"/>
    <p:sldLayoutId id="2147483660" r:id="rId51"/>
    <p:sldLayoutId id="2147483683" r:id="rId52"/>
    <p:sldLayoutId id="2147483666" r:id="rId5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000000"/>
          </p15:clr>
        </p15:guide>
        <p15:guide id="2" orient="horz" pos="4104" userDrawn="1">
          <p15:clr>
            <a:srgbClr val="000000"/>
          </p15:clr>
        </p15:guide>
        <p15:guide id="3" orient="horz" pos="216" userDrawn="1">
          <p15:clr>
            <a:srgbClr val="000000"/>
          </p15:clr>
        </p15:guide>
        <p15:guide id="4" pos="7296" userDrawn="1">
          <p15:clr>
            <a:srgbClr val="000000"/>
          </p15:clr>
        </p15:guide>
        <p15:guide id="5" pos="768" userDrawn="1">
          <p15:clr>
            <a:srgbClr val="FBAE40"/>
          </p15:clr>
        </p15:guide>
        <p15:guide id="6" orient="horz" pos="432" userDrawn="1">
          <p15:clr>
            <a:srgbClr val="FBAE40"/>
          </p15:clr>
        </p15:guide>
        <p15:guide id="7" pos="6912" userDrawn="1">
          <p15:clr>
            <a:srgbClr val="FBAE40"/>
          </p15:clr>
        </p15:guide>
        <p15:guide id="8" orient="horz" pos="3888" userDrawn="1">
          <p15:clr>
            <a:srgbClr val="FBAE40"/>
          </p15:clr>
        </p15:guide>
        <p15:guide id="10" pos="2688" userDrawn="1">
          <p15:clr>
            <a:srgbClr val="FDE53C"/>
          </p15:clr>
        </p15:guide>
        <p15:guide id="11" pos="4992" userDrawn="1">
          <p15:clr>
            <a:srgbClr val="FDE53C"/>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C2_102B30F4.xml"/><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hyperlink" Target="https://web.cvent.com/event/d152e6ef-e3ae-4f3d-af2f-098939d68b00/summary?rt=N_3lQXqNn0C7Cy_iaLK1Dw"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3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1.jpeg"/><Relationship Id="rId7" Type="http://schemas.openxmlformats.org/officeDocument/2006/relationships/diagramQuickStyle" Target="../diagrams/quickStyle6.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2.jpeg"/><Relationship Id="rId9" Type="http://schemas.microsoft.com/office/2007/relationships/diagramDrawing" Target="../diagrams/drawing6.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89_2DDA8ACF.xml"/><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8" Type="http://schemas.openxmlformats.org/officeDocument/2006/relationships/hyperlink" Target="mailto:cmedrano@edtrustwest.org" TargetMode="External"/><Relationship Id="rId3" Type="http://schemas.openxmlformats.org/officeDocument/2006/relationships/image" Target="../media/image36.png"/><Relationship Id="rId7" Type="http://schemas.openxmlformats.org/officeDocument/2006/relationships/hyperlink" Target="mailto:dcastro@edtustwest.org" TargetMode="External"/><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1.svg"/><Relationship Id="rId4" Type="http://schemas.openxmlformats.org/officeDocument/2006/relationships/image" Target="../media/image37.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hyperlink" Target="https://www.cccco.edu/-/media/CCCCO-Website/docs/ab705/ab1705webinar2723finala11y.pdf"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hyperlink" Target="https://www.cccco.edu/-/media/CCCCO-Website/docs/ab705/ab1705webinar2723finala11y.pdf"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470D795-E3FE-4A92-9308-9892BC1822CA}"/>
              </a:ext>
            </a:extLst>
          </p:cNvPr>
          <p:cNvSpPr txBox="1">
            <a:spLocks/>
          </p:cNvSpPr>
          <p:nvPr/>
        </p:nvSpPr>
        <p:spPr>
          <a:xfrm>
            <a:off x="422786" y="365125"/>
            <a:ext cx="428118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a:solidFill>
                <a:schemeClr val="tx1">
                  <a:lumMod val="50000"/>
                </a:schemeClr>
              </a:solidFill>
              <a:latin typeface="Bahnschrift" panose="020B0502040204020203" pitchFamily="34" charset="0"/>
            </a:endParaRPr>
          </a:p>
        </p:txBody>
      </p:sp>
      <p:sp>
        <p:nvSpPr>
          <p:cNvPr id="5" name="TextBox 4">
            <a:extLst>
              <a:ext uri="{FF2B5EF4-FFF2-40B4-BE49-F238E27FC236}">
                <a16:creationId xmlns:a16="http://schemas.microsoft.com/office/drawing/2014/main" id="{EDC80FCA-7631-0021-5CC8-26800E46ADED}"/>
              </a:ext>
            </a:extLst>
          </p:cNvPr>
          <p:cNvSpPr txBox="1"/>
          <p:nvPr/>
        </p:nvSpPr>
        <p:spPr>
          <a:xfrm>
            <a:off x="160084" y="4137656"/>
            <a:ext cx="11871831" cy="2231380"/>
          </a:xfrm>
          <a:prstGeom prst="rect">
            <a:avLst/>
          </a:prstGeom>
          <a:noFill/>
        </p:spPr>
        <p:txBody>
          <a:bodyPr wrap="square" lIns="91440" tIns="45720" rIns="91440" bIns="45720" anchor="t">
            <a:spAutoFit/>
          </a:bodyPr>
          <a:lstStyle/>
          <a:p>
            <a:pPr marL="0" indent="0" algn="ctr">
              <a:lnSpc>
                <a:spcPct val="120000"/>
              </a:lnSpc>
              <a:buNone/>
            </a:pPr>
            <a:r>
              <a:rPr lang="en-US" sz="2000" b="1">
                <a:solidFill>
                  <a:schemeClr val="tx1">
                    <a:lumMod val="50000"/>
                  </a:schemeClr>
                </a:solidFill>
                <a:latin typeface="Bahnschrift"/>
              </a:rPr>
              <a:t>Welcome!</a:t>
            </a:r>
            <a:endParaRPr lang="en-US" sz="2000" b="1">
              <a:solidFill>
                <a:schemeClr val="tx1">
                  <a:lumMod val="50000"/>
                </a:schemeClr>
              </a:solidFill>
              <a:latin typeface="Bahnschrift"/>
              <a:ea typeface="+mn-lt"/>
              <a:cs typeface="+mn-lt"/>
            </a:endParaRPr>
          </a:p>
          <a:p>
            <a:pPr algn="ctr">
              <a:lnSpc>
                <a:spcPct val="120000"/>
              </a:lnSpc>
            </a:pPr>
            <a:r>
              <a:rPr lang="en-US" sz="2500" b="1">
                <a:solidFill>
                  <a:schemeClr val="tx1">
                    <a:lumMod val="50000"/>
                  </a:schemeClr>
                </a:solidFill>
                <a:latin typeface="Bahnschrift"/>
                <a:ea typeface="+mn-lt"/>
                <a:cs typeface="+mn-lt"/>
              </a:rPr>
              <a:t>Community of Practice (CoP) </a:t>
            </a:r>
            <a:endParaRPr lang="en-US" sz="2500">
              <a:solidFill>
                <a:schemeClr val="tx1">
                  <a:lumMod val="50000"/>
                </a:schemeClr>
              </a:solidFill>
              <a:latin typeface="Calibri" panose="020F0502020204030204"/>
              <a:ea typeface="+mn-lt"/>
              <a:cs typeface="+mn-lt"/>
            </a:endParaRPr>
          </a:p>
          <a:p>
            <a:pPr algn="ctr">
              <a:lnSpc>
                <a:spcPct val="120000"/>
              </a:lnSpc>
            </a:pPr>
            <a:r>
              <a:rPr lang="en-US" sz="2500" b="1">
                <a:solidFill>
                  <a:schemeClr val="tx1">
                    <a:lumMod val="50000"/>
                  </a:schemeClr>
                </a:solidFill>
                <a:latin typeface="Bahnschrift"/>
                <a:ea typeface="+mn-lt"/>
                <a:cs typeface="+mn-lt"/>
              </a:rPr>
              <a:t>Focused on Equitable Placement and Completion </a:t>
            </a:r>
            <a:endParaRPr lang="en-US" sz="2500">
              <a:solidFill>
                <a:schemeClr val="tx1">
                  <a:lumMod val="50000"/>
                </a:schemeClr>
              </a:solidFill>
              <a:ea typeface="Calibri"/>
              <a:cs typeface="Calibri"/>
            </a:endParaRPr>
          </a:p>
          <a:p>
            <a:pPr marL="0" indent="0" algn="ctr">
              <a:lnSpc>
                <a:spcPct val="120000"/>
              </a:lnSpc>
              <a:buNone/>
            </a:pPr>
            <a:r>
              <a:rPr lang="en-US" sz="2500">
                <a:solidFill>
                  <a:schemeClr val="tx1">
                    <a:lumMod val="50000"/>
                  </a:schemeClr>
                </a:solidFill>
                <a:latin typeface="Bahnschrift"/>
                <a:ea typeface="+mn-lt"/>
                <a:cs typeface="+mn-lt"/>
              </a:rPr>
              <a:t>Information Session</a:t>
            </a:r>
            <a:endParaRPr lang="en-US" sz="2500">
              <a:solidFill>
                <a:schemeClr val="tx1">
                  <a:lumMod val="50000"/>
                </a:schemeClr>
              </a:solidFill>
              <a:latin typeface="Bahnschrift" panose="020B0502040204020203" pitchFamily="34" charset="0"/>
            </a:endParaRPr>
          </a:p>
          <a:p>
            <a:pPr marL="0" indent="0" algn="ctr">
              <a:buNone/>
            </a:pPr>
            <a:r>
              <a:rPr lang="en-US" sz="2500">
                <a:solidFill>
                  <a:schemeClr val="tx1">
                    <a:lumMod val="50000"/>
                  </a:schemeClr>
                </a:solidFill>
                <a:latin typeface="Bahnschrift Light"/>
              </a:rPr>
              <a:t>May 8, 2024</a:t>
            </a:r>
            <a:endParaRPr lang="en-US" sz="2500">
              <a:solidFill>
                <a:schemeClr val="tx1">
                  <a:lumMod val="50000"/>
                </a:schemeClr>
              </a:solidFill>
              <a:latin typeface="Bahnschrift Light" panose="020B0502040204020203" pitchFamily="34" charset="0"/>
            </a:endParaRPr>
          </a:p>
        </p:txBody>
      </p:sp>
    </p:spTree>
    <p:extLst>
      <p:ext uri="{BB962C8B-B14F-4D97-AF65-F5344CB8AC3E}">
        <p14:creationId xmlns:p14="http://schemas.microsoft.com/office/powerpoint/2010/main" val="248341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0637E231-E036-4E85-BF39-6DBDFBBE3060}"/>
              </a:ext>
            </a:extLst>
          </p:cNvPr>
          <p:cNvSpPr txBox="1">
            <a:spLocks/>
          </p:cNvSpPr>
          <p:nvPr/>
        </p:nvSpPr>
        <p:spPr>
          <a:xfrm>
            <a:off x="602788" y="181490"/>
            <a:ext cx="10902933" cy="89563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spc="0">
                <a:solidFill>
                  <a:schemeClr val="tx1">
                    <a:lumMod val="50000"/>
                  </a:schemeClr>
                </a:solidFill>
                <a:latin typeface="Museo Sans 700"/>
              </a:rPr>
              <a:t>Overview of the CoP</a:t>
            </a:r>
          </a:p>
        </p:txBody>
      </p:sp>
      <p:cxnSp>
        <p:nvCxnSpPr>
          <p:cNvPr id="3" name="Straight Connector 2">
            <a:extLst>
              <a:ext uri="{FF2B5EF4-FFF2-40B4-BE49-F238E27FC236}">
                <a16:creationId xmlns:a16="http://schemas.microsoft.com/office/drawing/2014/main" id="{97D79873-DB26-41E7-88C6-C4267D1B2164}"/>
              </a:ext>
            </a:extLst>
          </p:cNvPr>
          <p:cNvCxnSpPr>
            <a:cxnSpLocks/>
          </p:cNvCxnSpPr>
          <p:nvPr/>
        </p:nvCxnSpPr>
        <p:spPr>
          <a:xfrm>
            <a:off x="457199" y="942037"/>
            <a:ext cx="9913435"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E5EA5A7F-BB86-45E8-933B-BE1420915DC4}"/>
              </a:ext>
            </a:extLst>
          </p:cNvPr>
          <p:cNvGraphicFramePr/>
          <p:nvPr/>
        </p:nvGraphicFramePr>
        <p:xfrm>
          <a:off x="627663" y="1036091"/>
          <a:ext cx="11290896" cy="523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106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0637E231-E036-4E85-BF39-6DBDFBBE3060}"/>
              </a:ext>
            </a:extLst>
          </p:cNvPr>
          <p:cNvSpPr txBox="1">
            <a:spLocks/>
          </p:cNvSpPr>
          <p:nvPr/>
        </p:nvSpPr>
        <p:spPr>
          <a:xfrm>
            <a:off x="602788" y="181490"/>
            <a:ext cx="10902933" cy="89563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spc="0">
                <a:solidFill>
                  <a:schemeClr val="tx1">
                    <a:lumMod val="50000"/>
                  </a:schemeClr>
                </a:solidFill>
                <a:latin typeface="Museo Sans 700"/>
              </a:rPr>
              <a:t>Benefits of Joining CoP</a:t>
            </a:r>
            <a:endParaRPr lang="en-US"/>
          </a:p>
        </p:txBody>
      </p:sp>
      <p:cxnSp>
        <p:nvCxnSpPr>
          <p:cNvPr id="3" name="Straight Connector 2">
            <a:extLst>
              <a:ext uri="{FF2B5EF4-FFF2-40B4-BE49-F238E27FC236}">
                <a16:creationId xmlns:a16="http://schemas.microsoft.com/office/drawing/2014/main" id="{97D79873-DB26-41E7-88C6-C4267D1B2164}"/>
              </a:ext>
            </a:extLst>
          </p:cNvPr>
          <p:cNvCxnSpPr>
            <a:cxnSpLocks/>
          </p:cNvCxnSpPr>
          <p:nvPr/>
        </p:nvCxnSpPr>
        <p:spPr>
          <a:xfrm>
            <a:off x="457199" y="942037"/>
            <a:ext cx="9913435"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471FB70-508E-7349-67A4-C789D92857EF}"/>
              </a:ext>
            </a:extLst>
          </p:cNvPr>
          <p:cNvSpPr txBox="1"/>
          <p:nvPr/>
        </p:nvSpPr>
        <p:spPr>
          <a:xfrm>
            <a:off x="458386" y="1209222"/>
            <a:ext cx="10749782"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en-US" sz="3500">
              <a:solidFill>
                <a:srgbClr val="000000"/>
              </a:solidFill>
              <a:latin typeface="Source Sans Pro"/>
              <a:ea typeface="Calibri"/>
              <a:cs typeface="Calibri"/>
            </a:endParaRPr>
          </a:p>
          <a:p>
            <a:pPr marL="342900" indent="-342900">
              <a:buFont typeface="Arial"/>
              <a:buChar char="•"/>
            </a:pPr>
            <a:r>
              <a:rPr lang="en-US" sz="3500">
                <a:solidFill>
                  <a:srgbClr val="000000"/>
                </a:solidFill>
                <a:latin typeface="Source Sans Pro"/>
                <a:ea typeface="Calibri"/>
                <a:cs typeface="Arial"/>
              </a:rPr>
              <a:t>Free/no-cost to California Community Colleges</a:t>
            </a:r>
          </a:p>
          <a:p>
            <a:pPr marL="342900" indent="-342900">
              <a:buFont typeface="Arial"/>
              <a:buChar char="•"/>
            </a:pPr>
            <a:r>
              <a:rPr lang="en-US" sz="3500">
                <a:solidFill>
                  <a:srgbClr val="161922"/>
                </a:solidFill>
                <a:latin typeface="Source Sans Pro"/>
                <a:ea typeface="+mn-lt"/>
                <a:cs typeface="+mn-lt"/>
              </a:rPr>
              <a:t>Travel reimbursement</a:t>
            </a:r>
            <a:endParaRPr lang="en-US" sz="3500">
              <a:solidFill>
                <a:srgbClr val="000000"/>
              </a:solidFill>
              <a:latin typeface="Source Sans Pro"/>
              <a:ea typeface="+mn-lt"/>
              <a:cs typeface="+mn-lt"/>
            </a:endParaRPr>
          </a:p>
          <a:p>
            <a:pPr marL="342900" indent="-342900">
              <a:buFont typeface="Arial"/>
              <a:buChar char="•"/>
            </a:pPr>
            <a:r>
              <a:rPr lang="en-US" sz="3500">
                <a:solidFill>
                  <a:srgbClr val="000000"/>
                </a:solidFill>
                <a:latin typeface="Source Sans Pro"/>
                <a:ea typeface="Calibri"/>
                <a:cs typeface="Calibri"/>
              </a:rPr>
              <a:t>In-kind technical assistance valued at $75,000 per team</a:t>
            </a:r>
            <a:endParaRPr lang="en-US" sz="3500">
              <a:latin typeface="Source Sans Pro"/>
              <a:ea typeface="Source Sans Pro"/>
            </a:endParaRPr>
          </a:p>
        </p:txBody>
      </p:sp>
    </p:spTree>
    <p:extLst>
      <p:ext uri="{BB962C8B-B14F-4D97-AF65-F5344CB8AC3E}">
        <p14:creationId xmlns:p14="http://schemas.microsoft.com/office/powerpoint/2010/main" val="337767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E539E925-E557-A84E-BEE5-AA07F0497E70}"/>
              </a:ext>
            </a:extLst>
          </p:cNvPr>
          <p:cNvSpPr txBox="1">
            <a:spLocks/>
          </p:cNvSpPr>
          <p:nvPr/>
        </p:nvSpPr>
        <p:spPr>
          <a:xfrm>
            <a:off x="257348" y="113480"/>
            <a:ext cx="11280725" cy="78483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spc="0">
                <a:solidFill>
                  <a:schemeClr val="tx1">
                    <a:lumMod val="50000"/>
                  </a:schemeClr>
                </a:solidFill>
                <a:latin typeface="Museo Sans 700"/>
              </a:rPr>
              <a:t>Timeline of CoP 2024 - 2025</a:t>
            </a:r>
            <a:endParaRPr lang="en-US" sz="4000" b="1" spc="0">
              <a:solidFill>
                <a:schemeClr val="tx1">
                  <a:lumMod val="50000"/>
                </a:schemeClr>
              </a:solidFill>
              <a:latin typeface="Museo Sans 700" panose="02000000000000000000" pitchFamily="2" charset="77"/>
            </a:endParaRPr>
          </a:p>
        </p:txBody>
      </p:sp>
      <p:cxnSp>
        <p:nvCxnSpPr>
          <p:cNvPr id="2" name="Straight Connector 1">
            <a:extLst>
              <a:ext uri="{FF2B5EF4-FFF2-40B4-BE49-F238E27FC236}">
                <a16:creationId xmlns:a16="http://schemas.microsoft.com/office/drawing/2014/main" id="{5113C0C0-A8F8-444A-AF42-4DF9A8606BB3}"/>
              </a:ext>
            </a:extLst>
          </p:cNvPr>
          <p:cNvCxnSpPr>
            <a:cxnSpLocks/>
          </p:cNvCxnSpPr>
          <p:nvPr/>
        </p:nvCxnSpPr>
        <p:spPr>
          <a:xfrm>
            <a:off x="257348" y="1296803"/>
            <a:ext cx="9154529"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25" name="Text Placeholder 19">
            <a:extLst>
              <a:ext uri="{FF2B5EF4-FFF2-40B4-BE49-F238E27FC236}">
                <a16:creationId xmlns:a16="http://schemas.microsoft.com/office/drawing/2014/main" id="{AA392B3B-1083-482D-829A-D58AC6F482F4}"/>
              </a:ext>
            </a:extLst>
          </p:cNvPr>
          <p:cNvSpPr txBox="1">
            <a:spLocks/>
          </p:cNvSpPr>
          <p:nvPr/>
        </p:nvSpPr>
        <p:spPr>
          <a:xfrm>
            <a:off x="170935" y="508353"/>
            <a:ext cx="11847483" cy="690061"/>
          </a:xfrm>
          <a:prstGeom prst="rect">
            <a:avLst/>
          </a:prstGeom>
          <a:ln>
            <a:noFill/>
            <a:prstDash val="dashDot"/>
          </a:ln>
        </p:spPr>
        <p:txBody>
          <a:bodyPr wrap="square" lIns="0" tIns="274320" rIns="0" bIns="0" anchor="b">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457200">
              <a:lnSpc>
                <a:spcPct val="150000"/>
              </a:lnSpc>
              <a:spcBef>
                <a:spcPts val="0"/>
              </a:spcBef>
              <a:buClr>
                <a:srgbClr val="FFFFFF">
                  <a:lumMod val="75000"/>
                </a:srgbClr>
              </a:buClr>
            </a:pPr>
            <a:r>
              <a:rPr lang="en-US" sz="2000" kern="1200" cap="none" spc="0">
                <a:solidFill>
                  <a:schemeClr val="tx1"/>
                </a:solidFill>
                <a:latin typeface="Source Sans Pro"/>
                <a:ea typeface="Proxima Nova Light" charset="0"/>
                <a:cs typeface="Proxima Nova Light" charset="0"/>
              </a:rPr>
              <a:t>Participating college in the CoP will develop and implement Blueprint Plans with </a:t>
            </a:r>
            <a:r>
              <a:rPr lang="en-US" sz="2000" kern="1200" cap="none" spc="0" err="1">
                <a:solidFill>
                  <a:schemeClr val="tx1"/>
                </a:solidFill>
                <a:latin typeface="Source Sans Pro"/>
                <a:ea typeface="Proxima Nova Light" charset="0"/>
                <a:cs typeface="Proxima Nova Light" charset="0"/>
              </a:rPr>
              <a:t>EdTrust</a:t>
            </a:r>
            <a:r>
              <a:rPr lang="en-US" sz="2000" kern="1200" cap="none" spc="0">
                <a:solidFill>
                  <a:schemeClr val="tx1"/>
                </a:solidFill>
                <a:latin typeface="Source Sans Pro"/>
                <a:ea typeface="Proxima Nova Light" charset="0"/>
                <a:cs typeface="Proxima Nova Light" charset="0"/>
              </a:rPr>
              <a:t>-West</a:t>
            </a:r>
            <a:endParaRPr lang="en-US" sz="2000" kern="1200" cap="none" spc="0">
              <a:solidFill>
                <a:schemeClr val="tx1"/>
              </a:solidFill>
              <a:latin typeface="Source Sans Pro" panose="020B0503030403020204" pitchFamily="34" charset="0"/>
              <a:ea typeface="Proxima Nova Light" charset="0"/>
              <a:cs typeface="Proxima Nova Light" charset="0"/>
            </a:endParaRPr>
          </a:p>
        </p:txBody>
      </p:sp>
      <p:graphicFrame>
        <p:nvGraphicFramePr>
          <p:cNvPr id="4" name="Diagram 3">
            <a:extLst>
              <a:ext uri="{FF2B5EF4-FFF2-40B4-BE49-F238E27FC236}">
                <a16:creationId xmlns:a16="http://schemas.microsoft.com/office/drawing/2014/main" id="{0D275F71-AA08-4B17-82CF-9844EEB5ADD4}"/>
              </a:ext>
            </a:extLst>
          </p:cNvPr>
          <p:cNvGraphicFramePr/>
          <p:nvPr>
            <p:extLst>
              <p:ext uri="{D42A27DB-BD31-4B8C-83A1-F6EECF244321}">
                <p14:modId xmlns:p14="http://schemas.microsoft.com/office/powerpoint/2010/main" val="1627971004"/>
              </p:ext>
            </p:extLst>
          </p:nvPr>
        </p:nvGraphicFramePr>
        <p:xfrm>
          <a:off x="175164" y="109146"/>
          <a:ext cx="11847482" cy="6925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26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F855A57-5038-4D15-9247-C364CDDC460B}"/>
                                            </p:graphicEl>
                                          </p:spTgt>
                                        </p:tgtEl>
                                        <p:attrNameLst>
                                          <p:attrName>style.visibility</p:attrName>
                                        </p:attrNameLst>
                                      </p:cBhvr>
                                      <p:to>
                                        <p:strVal val="visible"/>
                                      </p:to>
                                    </p:set>
                                    <p:animEffect transition="in" filter="fade">
                                      <p:cBhvr>
                                        <p:cTn id="7" dur="500"/>
                                        <p:tgtEl>
                                          <p:spTgt spid="4">
                                            <p:graphicEl>
                                              <a:dgm id="{CF855A57-5038-4D15-9247-C364CDDC460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1263EF9-8BD1-4375-90B2-CD8127F3BCDD}"/>
                                            </p:graphicEl>
                                          </p:spTgt>
                                        </p:tgtEl>
                                        <p:attrNameLst>
                                          <p:attrName>style.visibility</p:attrName>
                                        </p:attrNameLst>
                                      </p:cBhvr>
                                      <p:to>
                                        <p:strVal val="visible"/>
                                      </p:to>
                                    </p:set>
                                    <p:animEffect transition="in" filter="fade">
                                      <p:cBhvr>
                                        <p:cTn id="12" dur="500"/>
                                        <p:tgtEl>
                                          <p:spTgt spid="4">
                                            <p:graphicEl>
                                              <a:dgm id="{A1263EF9-8BD1-4375-90B2-CD8127F3BCD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3C170E68-56BE-4DED-9248-344F1AC72ADD}"/>
                                            </p:graphicEl>
                                          </p:spTgt>
                                        </p:tgtEl>
                                        <p:attrNameLst>
                                          <p:attrName>style.visibility</p:attrName>
                                        </p:attrNameLst>
                                      </p:cBhvr>
                                      <p:to>
                                        <p:strVal val="visible"/>
                                      </p:to>
                                    </p:set>
                                    <p:animEffect transition="in" filter="fade">
                                      <p:cBhvr>
                                        <p:cTn id="15" dur="500"/>
                                        <p:tgtEl>
                                          <p:spTgt spid="4">
                                            <p:graphicEl>
                                              <a:dgm id="{3C170E68-56BE-4DED-9248-344F1AC72AD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7B10B1AD-A336-405E-8EA4-F1A87A8339E0}"/>
                                            </p:graphicEl>
                                          </p:spTgt>
                                        </p:tgtEl>
                                        <p:attrNameLst>
                                          <p:attrName>style.visibility</p:attrName>
                                        </p:attrNameLst>
                                      </p:cBhvr>
                                      <p:to>
                                        <p:strVal val="visible"/>
                                      </p:to>
                                    </p:set>
                                    <p:animEffect transition="in" filter="fade">
                                      <p:cBhvr>
                                        <p:cTn id="20" dur="500"/>
                                        <p:tgtEl>
                                          <p:spTgt spid="4">
                                            <p:graphicEl>
                                              <a:dgm id="{7B10B1AD-A336-405E-8EA4-F1A87A8339E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548384B7-340A-454E-BC6D-3C8E95A1C399}"/>
                                            </p:graphicEl>
                                          </p:spTgt>
                                        </p:tgtEl>
                                        <p:attrNameLst>
                                          <p:attrName>style.visibility</p:attrName>
                                        </p:attrNameLst>
                                      </p:cBhvr>
                                      <p:to>
                                        <p:strVal val="visible"/>
                                      </p:to>
                                    </p:set>
                                    <p:animEffect transition="in" filter="fade">
                                      <p:cBhvr>
                                        <p:cTn id="25" dur="500"/>
                                        <p:tgtEl>
                                          <p:spTgt spid="4">
                                            <p:graphicEl>
                                              <a:dgm id="{548384B7-340A-454E-BC6D-3C8E95A1C399}"/>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FFFA8A6C-1985-46A2-A5D6-B1D17B5EFEEB}"/>
                                            </p:graphicEl>
                                          </p:spTgt>
                                        </p:tgtEl>
                                        <p:attrNameLst>
                                          <p:attrName>style.visibility</p:attrName>
                                        </p:attrNameLst>
                                      </p:cBhvr>
                                      <p:to>
                                        <p:strVal val="visible"/>
                                      </p:to>
                                    </p:set>
                                    <p:animEffect transition="in" filter="fade">
                                      <p:cBhvr>
                                        <p:cTn id="28" dur="500"/>
                                        <p:tgtEl>
                                          <p:spTgt spid="4">
                                            <p:graphicEl>
                                              <a:dgm id="{FFFA8A6C-1985-46A2-A5D6-B1D17B5EFEEB}"/>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83AF5CD9-9013-49FD-A4AC-8A63707AF437}"/>
                                            </p:graphicEl>
                                          </p:spTgt>
                                        </p:tgtEl>
                                        <p:attrNameLst>
                                          <p:attrName>style.visibility</p:attrName>
                                        </p:attrNameLst>
                                      </p:cBhvr>
                                      <p:to>
                                        <p:strVal val="visible"/>
                                      </p:to>
                                    </p:set>
                                    <p:animEffect transition="in" filter="fade">
                                      <p:cBhvr>
                                        <p:cTn id="33" dur="500"/>
                                        <p:tgtEl>
                                          <p:spTgt spid="4">
                                            <p:graphicEl>
                                              <a:dgm id="{83AF5CD9-9013-49FD-A4AC-8A63707AF437}"/>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DFFAC8F0-4873-4C6F-952B-B2E709433635}"/>
                                            </p:graphicEl>
                                          </p:spTgt>
                                        </p:tgtEl>
                                        <p:attrNameLst>
                                          <p:attrName>style.visibility</p:attrName>
                                        </p:attrNameLst>
                                      </p:cBhvr>
                                      <p:to>
                                        <p:strVal val="visible"/>
                                      </p:to>
                                    </p:set>
                                    <p:animEffect transition="in" filter="fade">
                                      <p:cBhvr>
                                        <p:cTn id="36" dur="500"/>
                                        <p:tgtEl>
                                          <p:spTgt spid="4">
                                            <p:graphicEl>
                                              <a:dgm id="{DFFAC8F0-4873-4C6F-952B-B2E70943363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98098A94-10F9-4C95-B251-130500713C41}"/>
                                            </p:graphicEl>
                                          </p:spTgt>
                                        </p:tgtEl>
                                        <p:attrNameLst>
                                          <p:attrName>style.visibility</p:attrName>
                                        </p:attrNameLst>
                                      </p:cBhvr>
                                      <p:to>
                                        <p:strVal val="visible"/>
                                      </p:to>
                                    </p:set>
                                    <p:animEffect transition="in" filter="fade">
                                      <p:cBhvr>
                                        <p:cTn id="41" dur="500"/>
                                        <p:tgtEl>
                                          <p:spTgt spid="4">
                                            <p:graphicEl>
                                              <a:dgm id="{98098A94-10F9-4C95-B251-130500713C41}"/>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F961B89C-0FAC-4179-9A4F-DE24E41C319D}"/>
                                            </p:graphicEl>
                                          </p:spTgt>
                                        </p:tgtEl>
                                        <p:attrNameLst>
                                          <p:attrName>style.visibility</p:attrName>
                                        </p:attrNameLst>
                                      </p:cBhvr>
                                      <p:to>
                                        <p:strVal val="visible"/>
                                      </p:to>
                                    </p:set>
                                    <p:animEffect transition="in" filter="fade">
                                      <p:cBhvr>
                                        <p:cTn id="44" dur="500"/>
                                        <p:tgtEl>
                                          <p:spTgt spid="4">
                                            <p:graphicEl>
                                              <a:dgm id="{F961B89C-0FAC-4179-9A4F-DE24E41C319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graphicEl>
                                              <a:dgm id="{E8844590-A32A-487E-8D95-CB6850E2146B}"/>
                                            </p:graphicEl>
                                          </p:spTgt>
                                        </p:tgtEl>
                                        <p:attrNameLst>
                                          <p:attrName>style.visibility</p:attrName>
                                        </p:attrNameLst>
                                      </p:cBhvr>
                                      <p:to>
                                        <p:strVal val="visible"/>
                                      </p:to>
                                    </p:set>
                                    <p:animEffect transition="in" filter="fade">
                                      <p:cBhvr>
                                        <p:cTn id="49" dur="500"/>
                                        <p:tgtEl>
                                          <p:spTgt spid="4">
                                            <p:graphicEl>
                                              <a:dgm id="{E8844590-A32A-487E-8D95-CB6850E2146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graphicEl>
                                              <a:dgm id="{BBCDA3ED-49CA-4679-99E5-59DE4F270D96}"/>
                                            </p:graphicEl>
                                          </p:spTgt>
                                        </p:tgtEl>
                                        <p:attrNameLst>
                                          <p:attrName>style.visibility</p:attrName>
                                        </p:attrNameLst>
                                      </p:cBhvr>
                                      <p:to>
                                        <p:strVal val="visible"/>
                                      </p:to>
                                    </p:set>
                                    <p:animEffect transition="in" filter="fade">
                                      <p:cBhvr>
                                        <p:cTn id="54" dur="500"/>
                                        <p:tgtEl>
                                          <p:spTgt spid="4">
                                            <p:graphicEl>
                                              <a:dgm id="{BBCDA3ED-49CA-4679-99E5-59DE4F270D96}"/>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graphicEl>
                                              <a:dgm id="{84006CBC-413B-4006-91C9-A6FE5DB41E03}"/>
                                            </p:graphicEl>
                                          </p:spTgt>
                                        </p:tgtEl>
                                        <p:attrNameLst>
                                          <p:attrName>style.visibility</p:attrName>
                                        </p:attrNameLst>
                                      </p:cBhvr>
                                      <p:to>
                                        <p:strVal val="visible"/>
                                      </p:to>
                                    </p:set>
                                    <p:animEffect transition="in" filter="fade">
                                      <p:cBhvr>
                                        <p:cTn id="57" dur="500"/>
                                        <p:tgtEl>
                                          <p:spTgt spid="4">
                                            <p:graphicEl>
                                              <a:dgm id="{84006CBC-413B-4006-91C9-A6FE5DB41E03}"/>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graphicEl>
                                              <a:dgm id="{4B4D93C1-CF4F-4EBD-8207-C0F3FD0EE6DD}"/>
                                            </p:graphicEl>
                                          </p:spTgt>
                                        </p:tgtEl>
                                        <p:attrNameLst>
                                          <p:attrName>style.visibility</p:attrName>
                                        </p:attrNameLst>
                                      </p:cBhvr>
                                      <p:to>
                                        <p:strVal val="visible"/>
                                      </p:to>
                                    </p:set>
                                    <p:animEffect transition="in" filter="fade">
                                      <p:cBhvr>
                                        <p:cTn id="62" dur="500"/>
                                        <p:tgtEl>
                                          <p:spTgt spid="4">
                                            <p:graphicEl>
                                              <a:dgm id="{4B4D93C1-CF4F-4EBD-8207-C0F3FD0EE6DD}"/>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
                                            <p:graphicEl>
                                              <a:dgm id="{636BD494-EF2A-4BFF-82B4-7C48D4665F52}"/>
                                            </p:graphicEl>
                                          </p:spTgt>
                                        </p:tgtEl>
                                        <p:attrNameLst>
                                          <p:attrName>style.visibility</p:attrName>
                                        </p:attrNameLst>
                                      </p:cBhvr>
                                      <p:to>
                                        <p:strVal val="visible"/>
                                      </p:to>
                                    </p:set>
                                    <p:animEffect transition="in" filter="fade">
                                      <p:cBhvr>
                                        <p:cTn id="65" dur="500"/>
                                        <p:tgtEl>
                                          <p:spTgt spid="4">
                                            <p:graphicEl>
                                              <a:dgm id="{636BD494-EF2A-4BFF-82B4-7C48D4665F52}"/>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
                                            <p:graphicEl>
                                              <a:dgm id="{0D62CE78-3C3B-4D1F-965E-2A466D4E353D}"/>
                                            </p:graphicEl>
                                          </p:spTgt>
                                        </p:tgtEl>
                                        <p:attrNameLst>
                                          <p:attrName>style.visibility</p:attrName>
                                        </p:attrNameLst>
                                      </p:cBhvr>
                                      <p:to>
                                        <p:strVal val="visible"/>
                                      </p:to>
                                    </p:set>
                                    <p:animEffect transition="in" filter="fade">
                                      <p:cBhvr>
                                        <p:cTn id="70" dur="500"/>
                                        <p:tgtEl>
                                          <p:spTgt spid="4">
                                            <p:graphicEl>
                                              <a:dgm id="{0D62CE78-3C3B-4D1F-965E-2A466D4E353D}"/>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
                                            <p:graphicEl>
                                              <a:dgm id="{436BFF00-0653-4E28-B38A-8E5887C9504D}"/>
                                            </p:graphicEl>
                                          </p:spTgt>
                                        </p:tgtEl>
                                        <p:attrNameLst>
                                          <p:attrName>style.visibility</p:attrName>
                                        </p:attrNameLst>
                                      </p:cBhvr>
                                      <p:to>
                                        <p:strVal val="visible"/>
                                      </p:to>
                                    </p:set>
                                    <p:animEffect transition="in" filter="fade">
                                      <p:cBhvr>
                                        <p:cTn id="73" dur="500"/>
                                        <p:tgtEl>
                                          <p:spTgt spid="4">
                                            <p:graphicEl>
                                              <a:dgm id="{436BFF00-0653-4E28-B38A-8E5887C9504D}"/>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
                                            <p:graphicEl>
                                              <a:dgm id="{B6643EF8-8C48-41B8-B54F-41FEE551CA29}"/>
                                            </p:graphicEl>
                                          </p:spTgt>
                                        </p:tgtEl>
                                        <p:attrNameLst>
                                          <p:attrName>style.visibility</p:attrName>
                                        </p:attrNameLst>
                                      </p:cBhvr>
                                      <p:to>
                                        <p:strVal val="visible"/>
                                      </p:to>
                                    </p:set>
                                    <p:animEffect transition="in" filter="fade">
                                      <p:cBhvr>
                                        <p:cTn id="78" dur="500"/>
                                        <p:tgtEl>
                                          <p:spTgt spid="4">
                                            <p:graphicEl>
                                              <a:dgm id="{B6643EF8-8C48-41B8-B54F-41FEE551CA29}"/>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
                                            <p:graphicEl>
                                              <a:dgm id="{3FEAB3E0-4E72-4B9E-A8DD-526F2EA51ED8}"/>
                                            </p:graphicEl>
                                          </p:spTgt>
                                        </p:tgtEl>
                                        <p:attrNameLst>
                                          <p:attrName>style.visibility</p:attrName>
                                        </p:attrNameLst>
                                      </p:cBhvr>
                                      <p:to>
                                        <p:strVal val="visible"/>
                                      </p:to>
                                    </p:set>
                                    <p:animEffect transition="in" filter="fade">
                                      <p:cBhvr>
                                        <p:cTn id="83" dur="500"/>
                                        <p:tgtEl>
                                          <p:spTgt spid="4">
                                            <p:graphicEl>
                                              <a:dgm id="{3FEAB3E0-4E72-4B9E-A8DD-526F2EA51ED8}"/>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
                                            <p:graphicEl>
                                              <a:dgm id="{95FF51D3-0AA8-4BEA-9592-4060F82CDD02}"/>
                                            </p:graphicEl>
                                          </p:spTgt>
                                        </p:tgtEl>
                                        <p:attrNameLst>
                                          <p:attrName>style.visibility</p:attrName>
                                        </p:attrNameLst>
                                      </p:cBhvr>
                                      <p:to>
                                        <p:strVal val="visible"/>
                                      </p:to>
                                    </p:set>
                                    <p:animEffect transition="in" filter="fade">
                                      <p:cBhvr>
                                        <p:cTn id="86" dur="500"/>
                                        <p:tgtEl>
                                          <p:spTgt spid="4">
                                            <p:graphicEl>
                                              <a:dgm id="{95FF51D3-0AA8-4BEA-9592-4060F82CDD02}"/>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
                                            <p:graphicEl>
                                              <a:dgm id="{2318A8E6-6CE9-43D3-91F9-25E343827587}"/>
                                            </p:graphicEl>
                                          </p:spTgt>
                                        </p:tgtEl>
                                        <p:attrNameLst>
                                          <p:attrName>style.visibility</p:attrName>
                                        </p:attrNameLst>
                                      </p:cBhvr>
                                      <p:to>
                                        <p:strVal val="visible"/>
                                      </p:to>
                                    </p:set>
                                    <p:animEffect transition="in" filter="fade">
                                      <p:cBhvr>
                                        <p:cTn id="91" dur="500"/>
                                        <p:tgtEl>
                                          <p:spTgt spid="4">
                                            <p:graphicEl>
                                              <a:dgm id="{2318A8E6-6CE9-43D3-91F9-25E343827587}"/>
                                            </p:graphic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
                                            <p:graphicEl>
                                              <a:dgm id="{EA701DC0-559E-44B2-A9A0-8D9F28E36818}"/>
                                            </p:graphicEl>
                                          </p:spTgt>
                                        </p:tgtEl>
                                        <p:attrNameLst>
                                          <p:attrName>style.visibility</p:attrName>
                                        </p:attrNameLst>
                                      </p:cBhvr>
                                      <p:to>
                                        <p:strVal val="visible"/>
                                      </p:to>
                                    </p:set>
                                    <p:animEffect transition="in" filter="fade">
                                      <p:cBhvr>
                                        <p:cTn id="94" dur="500"/>
                                        <p:tgtEl>
                                          <p:spTgt spid="4">
                                            <p:graphicEl>
                                              <a:dgm id="{EA701DC0-559E-44B2-A9A0-8D9F28E36818}"/>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
                                            <p:graphicEl>
                                              <a:dgm id="{F67C5F3D-1CEF-43BD-93AC-70B57B53F232}"/>
                                            </p:graphicEl>
                                          </p:spTgt>
                                        </p:tgtEl>
                                        <p:attrNameLst>
                                          <p:attrName>style.visibility</p:attrName>
                                        </p:attrNameLst>
                                      </p:cBhvr>
                                      <p:to>
                                        <p:strVal val="visible"/>
                                      </p:to>
                                    </p:set>
                                    <p:animEffect transition="in" filter="fade">
                                      <p:cBhvr>
                                        <p:cTn id="99" dur="500"/>
                                        <p:tgtEl>
                                          <p:spTgt spid="4">
                                            <p:graphicEl>
                                              <a:dgm id="{F67C5F3D-1CEF-43BD-93AC-70B57B53F232}"/>
                                            </p:graphic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
                                            <p:graphicEl>
                                              <a:dgm id="{83D3B7DA-9840-4FF1-AB7E-6B162C4B4CB6}"/>
                                            </p:graphicEl>
                                          </p:spTgt>
                                        </p:tgtEl>
                                        <p:attrNameLst>
                                          <p:attrName>style.visibility</p:attrName>
                                        </p:attrNameLst>
                                      </p:cBhvr>
                                      <p:to>
                                        <p:strVal val="visible"/>
                                      </p:to>
                                    </p:set>
                                    <p:animEffect transition="in" filter="fade">
                                      <p:cBhvr>
                                        <p:cTn id="102" dur="500"/>
                                        <p:tgtEl>
                                          <p:spTgt spid="4">
                                            <p:graphicEl>
                                              <a:dgm id="{83D3B7DA-9840-4FF1-AB7E-6B162C4B4C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9" name="Google Shape;519;p9"/>
          <p:cNvSpPr txBox="1"/>
          <p:nvPr/>
        </p:nvSpPr>
        <p:spPr>
          <a:xfrm>
            <a:off x="4434375" y="555150"/>
            <a:ext cx="7155113" cy="5093662"/>
          </a:xfrm>
          <a:prstGeom prst="rect">
            <a:avLst/>
          </a:prstGeom>
          <a:noFill/>
          <a:ln>
            <a:noFill/>
          </a:ln>
        </p:spPr>
        <p:txBody>
          <a:bodyPr spcFirstLastPara="1" wrap="square" lIns="91425" tIns="45700" rIns="91425" bIns="45700" anchor="t" anchorCtr="0">
            <a:spAutoFit/>
          </a:bodyPr>
          <a:lstStyle/>
          <a:p>
            <a:pPr marL="514350" indent="-495300">
              <a:buClr>
                <a:schemeClr val="dk1"/>
              </a:buClr>
              <a:buSzPts val="2900"/>
              <a:buFont typeface="Calibri"/>
              <a:buAutoNum type="arabicPeriod"/>
            </a:pPr>
            <a:r>
              <a:rPr lang="en-US" sz="2500">
                <a:ea typeface="Calibri"/>
                <a:cs typeface="Calibri"/>
                <a:sym typeface="Calibri"/>
              </a:rPr>
              <a:t>Form and engage a team of 3-6 participants from your college</a:t>
            </a:r>
            <a:endParaRPr lang="en-US" sz="2500">
              <a:ea typeface="Calibri"/>
              <a:cs typeface="Calibri"/>
            </a:endParaRPr>
          </a:p>
          <a:p>
            <a:pPr marL="514350" indent="-495300">
              <a:buClr>
                <a:schemeClr val="dk1"/>
              </a:buClr>
              <a:buSzPts val="2900"/>
              <a:buAutoNum type="arabicPeriod"/>
            </a:pPr>
            <a:endParaRPr lang="en-US" sz="2500"/>
          </a:p>
          <a:p>
            <a:pPr marL="514350" marR="0" lvl="0" indent="-495300" algn="l" rtl="0">
              <a:spcBef>
                <a:spcPts val="0"/>
              </a:spcBef>
              <a:spcAft>
                <a:spcPts val="0"/>
              </a:spcAft>
              <a:buClr>
                <a:schemeClr val="dk1"/>
              </a:buClr>
              <a:buSzPts val="2900"/>
              <a:buFont typeface="Calibri"/>
              <a:buAutoNum type="arabicPeriod"/>
            </a:pPr>
            <a:r>
              <a:rPr lang="en-US" sz="2500"/>
              <a:t>Attend</a:t>
            </a:r>
            <a:r>
              <a:rPr lang="en-US" sz="2500" b="0" i="0">
                <a:effectLst/>
              </a:rPr>
              <a:t> each session as a team</a:t>
            </a:r>
            <a:endParaRPr lang="en-US" sz="2500" b="0" i="0">
              <a:effectLst/>
              <a:ea typeface="Calibri"/>
              <a:cs typeface="Calibri"/>
            </a:endParaRPr>
          </a:p>
          <a:p>
            <a:pPr marL="514350" indent="-495300">
              <a:buClr>
                <a:schemeClr val="dk1"/>
              </a:buClr>
              <a:buSzPts val="2900"/>
              <a:buAutoNum type="arabicPeriod"/>
            </a:pPr>
            <a:endParaRPr lang="en-US" sz="2500"/>
          </a:p>
          <a:p>
            <a:pPr marL="514350" indent="-495300">
              <a:buClr>
                <a:schemeClr val="dk1"/>
              </a:buClr>
              <a:buSzPts val="2900"/>
              <a:buFont typeface="Calibri"/>
              <a:buAutoNum type="arabicPeriod"/>
            </a:pPr>
            <a:r>
              <a:rPr lang="en-US" sz="2500"/>
              <a:t>C</a:t>
            </a:r>
            <a:r>
              <a:rPr lang="en-US" sz="2500" b="0" i="0">
                <a:effectLst/>
              </a:rPr>
              <a:t>omplete work in between sessions</a:t>
            </a:r>
            <a:r>
              <a:rPr lang="en-US" sz="2500"/>
              <a:t> </a:t>
            </a:r>
            <a:endParaRPr lang="en-US" sz="2500">
              <a:cs typeface="Calibri" panose="020F0502020204030204"/>
            </a:endParaRPr>
          </a:p>
          <a:p>
            <a:pPr marL="514350" indent="-495300">
              <a:buClr>
                <a:schemeClr val="dk1"/>
              </a:buClr>
              <a:buSzPts val="2900"/>
              <a:buAutoNum type="arabicPeriod"/>
            </a:pPr>
            <a:endParaRPr lang="en-US" sz="2500"/>
          </a:p>
          <a:p>
            <a:pPr marL="514350" marR="0" lvl="0" indent="-495300" algn="l" rtl="0">
              <a:spcBef>
                <a:spcPts val="0"/>
              </a:spcBef>
              <a:spcAft>
                <a:spcPts val="0"/>
              </a:spcAft>
              <a:buClr>
                <a:schemeClr val="dk1"/>
              </a:buClr>
              <a:buSzPts val="2900"/>
              <a:buFont typeface="Calibri"/>
              <a:buAutoNum type="arabicPeriod"/>
            </a:pPr>
            <a:r>
              <a:rPr lang="en-US" sz="2500"/>
              <a:t>Develop</a:t>
            </a:r>
            <a:r>
              <a:rPr lang="en-US" sz="2500" b="0" i="0">
                <a:effectLst/>
              </a:rPr>
              <a:t> </a:t>
            </a:r>
            <a:r>
              <a:rPr lang="en-US" sz="2500"/>
              <a:t>and implement a</a:t>
            </a:r>
            <a:r>
              <a:rPr lang="en-US" sz="2500" b="0" i="0">
                <a:effectLst/>
              </a:rPr>
              <a:t> Blueprint for Equity (i.e., action plan) to implement </a:t>
            </a:r>
            <a:r>
              <a:rPr lang="en-US" sz="2500"/>
              <a:t>equitable placement and completion policies </a:t>
            </a:r>
            <a:endParaRPr lang="en-US" sz="2500">
              <a:cs typeface="Calibri"/>
            </a:endParaRPr>
          </a:p>
          <a:p>
            <a:pPr marL="514350" indent="-495300">
              <a:buClr>
                <a:schemeClr val="dk1"/>
              </a:buClr>
              <a:buSzPts val="2900"/>
              <a:buAutoNum type="arabicPeriod"/>
            </a:pPr>
            <a:endParaRPr lang="en-US" sz="2500">
              <a:cs typeface="Calibri"/>
            </a:endParaRPr>
          </a:p>
          <a:p>
            <a:pPr marL="514350" indent="-495300">
              <a:buClr>
                <a:schemeClr val="dk1"/>
              </a:buClr>
              <a:buSzPts val="2900"/>
              <a:buAutoNum type="arabicPeriod"/>
            </a:pPr>
            <a:r>
              <a:rPr lang="en-US" sz="2500"/>
              <a:t>Share</a:t>
            </a:r>
            <a:r>
              <a:rPr lang="en-US" sz="2500" b="0" i="0">
                <a:effectLst/>
              </a:rPr>
              <a:t> data, outcomes, and reflections in project reports and at two implementation institutes</a:t>
            </a:r>
            <a:r>
              <a:rPr lang="en-US" sz="2500"/>
              <a:t> </a:t>
            </a:r>
            <a:endParaRPr lang="en-US" sz="2500" b="0" i="0">
              <a:effectLst/>
              <a:ea typeface="Calibri"/>
              <a:cs typeface="Calibri"/>
            </a:endParaRPr>
          </a:p>
        </p:txBody>
      </p:sp>
      <p:sp>
        <p:nvSpPr>
          <p:cNvPr id="2" name="TextBox 1">
            <a:extLst>
              <a:ext uri="{FF2B5EF4-FFF2-40B4-BE49-F238E27FC236}">
                <a16:creationId xmlns:a16="http://schemas.microsoft.com/office/drawing/2014/main" id="{445B3921-CA7E-D955-1099-67F0A441EF28}"/>
              </a:ext>
            </a:extLst>
          </p:cNvPr>
          <p:cNvSpPr txBox="1"/>
          <p:nvPr/>
        </p:nvSpPr>
        <p:spPr>
          <a:xfrm>
            <a:off x="413971" y="1549643"/>
            <a:ext cx="3494941" cy="212365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ea typeface="Calibri"/>
                <a:cs typeface="Calibri"/>
              </a:rPr>
              <a:t>Participating College Team Commitments</a:t>
            </a:r>
            <a:endParaRPr lang="en-US" sz="4400" b="1">
              <a:solidFill>
                <a:schemeClr val="bg1"/>
              </a:solidFill>
            </a:endParaRPr>
          </a:p>
        </p:txBody>
      </p:sp>
    </p:spTree>
    <p:extLst>
      <p:ext uri="{BB962C8B-B14F-4D97-AF65-F5344CB8AC3E}">
        <p14:creationId xmlns:p14="http://schemas.microsoft.com/office/powerpoint/2010/main" val="290659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5EA5A7F-BB86-45E8-933B-BE1420915DC4}"/>
              </a:ext>
            </a:extLst>
          </p:cNvPr>
          <p:cNvGraphicFramePr/>
          <p:nvPr>
            <p:extLst>
              <p:ext uri="{D42A27DB-BD31-4B8C-83A1-F6EECF244321}">
                <p14:modId xmlns:p14="http://schemas.microsoft.com/office/powerpoint/2010/main" val="2680747601"/>
              </p:ext>
            </p:extLst>
          </p:nvPr>
        </p:nvGraphicFramePr>
        <p:xfrm>
          <a:off x="686278" y="406561"/>
          <a:ext cx="9913435" cy="4891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196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9BBC8B0-5E52-868F-2B2A-F944958C7D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98" b="20791"/>
          <a:stretch/>
        </p:blipFill>
        <p:spPr bwMode="auto">
          <a:xfrm>
            <a:off x="0" y="0"/>
            <a:ext cx="9019953" cy="32322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744C702-4A02-286E-3155-E844B253B1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741"/>
          <a:stretch/>
        </p:blipFill>
        <p:spPr bwMode="auto">
          <a:xfrm>
            <a:off x="9019953" y="0"/>
            <a:ext cx="3172047" cy="5178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6CE1CA-DAB2-A5A3-5D5C-572D5D4F8498}"/>
              </a:ext>
            </a:extLst>
          </p:cNvPr>
          <p:cNvSpPr txBox="1"/>
          <p:nvPr/>
        </p:nvSpPr>
        <p:spPr>
          <a:xfrm>
            <a:off x="9019953" y="5233259"/>
            <a:ext cx="3253119" cy="646331"/>
          </a:xfrm>
          <a:prstGeom prst="rect">
            <a:avLst/>
          </a:prstGeom>
          <a:noFill/>
        </p:spPr>
        <p:txBody>
          <a:bodyPr wrap="square">
            <a:spAutoFit/>
          </a:bodyPr>
          <a:lstStyle/>
          <a:p>
            <a:r>
              <a:rPr lang="en-US">
                <a:hlinkClick r:id="rId5"/>
              </a:rPr>
              <a:t>Register: </a:t>
            </a:r>
            <a:r>
              <a:rPr lang="en-US" err="1">
                <a:hlinkClick r:id="rId5"/>
              </a:rPr>
              <a:t>EdTrust</a:t>
            </a:r>
            <a:r>
              <a:rPr lang="en-US">
                <a:hlinkClick r:id="rId5"/>
              </a:rPr>
              <a:t> -West Education Equity Forum 2024</a:t>
            </a:r>
            <a:endParaRPr lang="en-US"/>
          </a:p>
        </p:txBody>
      </p:sp>
      <p:sp>
        <p:nvSpPr>
          <p:cNvPr id="5" name="TextBox 4">
            <a:extLst>
              <a:ext uri="{FF2B5EF4-FFF2-40B4-BE49-F238E27FC236}">
                <a16:creationId xmlns:a16="http://schemas.microsoft.com/office/drawing/2014/main" id="{BE4355C2-3A23-C792-6C00-9B6A8D052501}"/>
              </a:ext>
            </a:extLst>
          </p:cNvPr>
          <p:cNvSpPr txBox="1"/>
          <p:nvPr/>
        </p:nvSpPr>
        <p:spPr>
          <a:xfrm>
            <a:off x="835544" y="3232297"/>
            <a:ext cx="7978848" cy="2785378"/>
          </a:xfrm>
          <a:prstGeom prst="rect">
            <a:avLst/>
          </a:prstGeom>
          <a:noFill/>
        </p:spPr>
        <p:txBody>
          <a:bodyPr wrap="square">
            <a:spAutoFit/>
          </a:bodyPr>
          <a:lstStyle/>
          <a:p>
            <a:pPr algn="ctr"/>
            <a:r>
              <a:rPr lang="en-US" sz="2500" b="1" i="0">
                <a:solidFill>
                  <a:srgbClr val="E65722"/>
                </a:solidFill>
                <a:effectLst/>
                <a:latin typeface="Tahoma" panose="020B0604030504040204" pitchFamily="34" charset="0"/>
              </a:rPr>
              <a:t>Pre-Forum Institutes:</a:t>
            </a:r>
            <a:br>
              <a:rPr lang="en-US" sz="2500" b="1" i="0">
                <a:solidFill>
                  <a:srgbClr val="242424"/>
                </a:solidFill>
                <a:effectLst/>
                <a:latin typeface="Tahoma" panose="020B0604030504040204" pitchFamily="34" charset="0"/>
              </a:rPr>
            </a:br>
            <a:r>
              <a:rPr lang="en-US" sz="2500" b="1" i="0">
                <a:solidFill>
                  <a:srgbClr val="D03515"/>
                </a:solidFill>
                <a:effectLst/>
                <a:latin typeface="Tahoma" panose="020B0604030504040204" pitchFamily="34" charset="0"/>
              </a:rPr>
              <a:t>September 23, 2024</a:t>
            </a:r>
            <a:endParaRPr lang="en-US" sz="2500" b="0" i="0">
              <a:solidFill>
                <a:srgbClr val="E65722"/>
              </a:solidFill>
              <a:effectLst/>
              <a:latin typeface="Tahoma" panose="020B0604030504040204" pitchFamily="34" charset="0"/>
            </a:endParaRPr>
          </a:p>
          <a:p>
            <a:pPr algn="ctr"/>
            <a:endParaRPr lang="en-US" sz="2500" b="1" i="0">
              <a:solidFill>
                <a:srgbClr val="E65722"/>
              </a:solidFill>
              <a:effectLst/>
              <a:latin typeface="Tahoma" panose="020B0604030504040204" pitchFamily="34" charset="0"/>
            </a:endParaRPr>
          </a:p>
          <a:p>
            <a:pPr algn="ctr"/>
            <a:r>
              <a:rPr lang="en-US" sz="2500" b="1" i="0">
                <a:solidFill>
                  <a:srgbClr val="E65722"/>
                </a:solidFill>
                <a:effectLst/>
                <a:latin typeface="Tahoma" panose="020B0604030504040204" pitchFamily="34" charset="0"/>
              </a:rPr>
              <a:t>Equity Forum:</a:t>
            </a:r>
            <a:br>
              <a:rPr lang="en-US" sz="2500" b="0" i="0">
                <a:solidFill>
                  <a:srgbClr val="242424"/>
                </a:solidFill>
                <a:effectLst/>
                <a:latin typeface="Tahoma" panose="020B0604030504040204" pitchFamily="34" charset="0"/>
              </a:rPr>
            </a:br>
            <a:r>
              <a:rPr lang="en-US" sz="2500" b="1" i="0">
                <a:solidFill>
                  <a:srgbClr val="D03515"/>
                </a:solidFill>
                <a:effectLst/>
                <a:latin typeface="Tahoma" panose="020B0604030504040204" pitchFamily="34" charset="0"/>
              </a:rPr>
              <a:t>September 23-25, 2024</a:t>
            </a:r>
            <a:endParaRPr lang="en-US" sz="2500">
              <a:solidFill>
                <a:srgbClr val="E65722"/>
              </a:solidFill>
              <a:latin typeface="Tahoma" panose="020B0604030504040204" pitchFamily="34" charset="0"/>
            </a:endParaRPr>
          </a:p>
          <a:p>
            <a:pPr algn="ctr"/>
            <a:r>
              <a:rPr lang="en-US" sz="2500" b="0" i="0">
                <a:solidFill>
                  <a:srgbClr val="E65722"/>
                </a:solidFill>
                <a:effectLst/>
                <a:latin typeface="Tahoma" panose="020B0604030504040204" pitchFamily="34" charset="0"/>
              </a:rPr>
              <a:t>Marriott Oakland City Center</a:t>
            </a:r>
          </a:p>
          <a:p>
            <a:pPr algn="ctr"/>
            <a:r>
              <a:rPr lang="en-US" sz="2500" b="1" i="0">
                <a:solidFill>
                  <a:srgbClr val="D03515"/>
                </a:solidFill>
                <a:effectLst/>
                <a:latin typeface="Tahoma" panose="020B0604030504040204" pitchFamily="34" charset="0"/>
              </a:rPr>
              <a:t>1001 Broadway, Oakland, CA 94607</a:t>
            </a:r>
          </a:p>
        </p:txBody>
      </p:sp>
    </p:spTree>
    <p:extLst>
      <p:ext uri="{BB962C8B-B14F-4D97-AF65-F5344CB8AC3E}">
        <p14:creationId xmlns:p14="http://schemas.microsoft.com/office/powerpoint/2010/main" val="273289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357188"/>
            <a:ext cx="10515600" cy="1325562"/>
          </a:xfrm>
          <a:prstGeom prst="rect">
            <a:avLst/>
          </a:prstGeom>
        </p:spPr>
        <p:txBody>
          <a:bodyPr/>
          <a:lstStyle/>
          <a:p>
            <a:pPr algn="ctr"/>
            <a:r>
              <a:rPr lang="en-US">
                <a:solidFill>
                  <a:schemeClr val="tx1">
                    <a:lumMod val="50000"/>
                  </a:schemeClr>
                </a:solidFill>
              </a:rPr>
              <a:t>WHAT IS BLUEPRINT PLANNING?</a:t>
            </a:r>
            <a:br>
              <a:rPr lang="en-US" b="1">
                <a:solidFill>
                  <a:schemeClr val="accent2"/>
                </a:solidFill>
              </a:rPr>
            </a:br>
            <a:endParaRPr lang="en-US" sz="3200">
              <a:solidFill>
                <a:schemeClr val="accent2"/>
              </a:solidFill>
            </a:endParaRPr>
          </a:p>
        </p:txBody>
      </p:sp>
      <p:sp>
        <p:nvSpPr>
          <p:cNvPr id="6" name="Content Placeholder 5"/>
          <p:cNvSpPr>
            <a:spLocks noGrp="1"/>
          </p:cNvSpPr>
          <p:nvPr>
            <p:ph idx="4294967295"/>
          </p:nvPr>
        </p:nvSpPr>
        <p:spPr>
          <a:xfrm>
            <a:off x="857250" y="1387475"/>
            <a:ext cx="10515600" cy="4351338"/>
          </a:xfrm>
          <a:prstGeom prst="rect">
            <a:avLst/>
          </a:prstGeom>
        </p:spPr>
        <p:txBody>
          <a:bodyPr lIns="91440" tIns="45720" rIns="91440" bIns="45720" anchor="t"/>
          <a:lstStyle/>
          <a:p>
            <a:pPr marL="0" indent="0">
              <a:buNone/>
            </a:pPr>
            <a:r>
              <a:rPr lang="en-US">
                <a:solidFill>
                  <a:schemeClr val="accent3">
                    <a:lumMod val="75000"/>
                  </a:schemeClr>
                </a:solidFill>
                <a:latin typeface="+mj-lt"/>
              </a:rPr>
              <a:t>A facilitated process to develop a detailed roadmap of what it will take to achieve the goal of an equitable course placement and success and completion.  </a:t>
            </a:r>
          </a:p>
        </p:txBody>
      </p:sp>
      <p:cxnSp>
        <p:nvCxnSpPr>
          <p:cNvPr id="10" name="Straight Connector 9"/>
          <p:cNvCxnSpPr>
            <a:cxnSpLocks/>
          </p:cNvCxnSpPr>
          <p:nvPr/>
        </p:nvCxnSpPr>
        <p:spPr>
          <a:xfrm flipH="1" flipV="1">
            <a:off x="6099029" y="2766689"/>
            <a:ext cx="22371" cy="2678754"/>
          </a:xfrm>
          <a:prstGeom prst="line">
            <a:avLst/>
          </a:prstGeom>
          <a:ln w="28575">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00961" y="2896439"/>
            <a:ext cx="4446166" cy="1938992"/>
          </a:xfrm>
          <a:prstGeom prst="rect">
            <a:avLst/>
          </a:prstGeom>
          <a:noFill/>
        </p:spPr>
        <p:txBody>
          <a:bodyPr wrap="square" lIns="91440" tIns="45720" rIns="91440" bIns="45720" rtlCol="0" anchor="t">
            <a:spAutoFit/>
          </a:bodyPr>
          <a:lstStyle/>
          <a:p>
            <a:r>
              <a:rPr lang="en-US" sz="2400">
                <a:solidFill>
                  <a:schemeClr val="tx1">
                    <a:lumMod val="50000"/>
                  </a:schemeClr>
                </a:solidFill>
                <a:latin typeface="+mj-lt"/>
              </a:rPr>
              <a:t>College Teams</a:t>
            </a:r>
          </a:p>
          <a:p>
            <a:r>
              <a:rPr lang="en-US" sz="2400">
                <a:solidFill>
                  <a:schemeClr val="accent3">
                    <a:lumMod val="75000"/>
                  </a:schemeClr>
                </a:solidFill>
                <a:latin typeface="+mj-lt"/>
              </a:rPr>
              <a:t>Works to create the </a:t>
            </a:r>
            <a:r>
              <a:rPr lang="en-US" sz="2400" b="1">
                <a:solidFill>
                  <a:schemeClr val="accent3">
                    <a:lumMod val="75000"/>
                  </a:schemeClr>
                </a:solidFill>
                <a:latin typeface="+mj-lt"/>
              </a:rPr>
              <a:t>Blueprint</a:t>
            </a:r>
            <a:r>
              <a:rPr lang="en-US" sz="2400">
                <a:solidFill>
                  <a:schemeClr val="accent3">
                    <a:lumMod val="75000"/>
                  </a:schemeClr>
                </a:solidFill>
                <a:latin typeface="+mj-lt"/>
              </a:rPr>
              <a:t> which includes actions and expenditures necessary to achieve goals. </a:t>
            </a:r>
            <a:endParaRPr lang="en-US" sz="2400">
              <a:solidFill>
                <a:schemeClr val="accent3">
                  <a:lumMod val="75000"/>
                </a:schemeClr>
              </a:solidFill>
              <a:latin typeface="+mj-lt"/>
              <a:cs typeface="Calibri Light"/>
            </a:endParaRPr>
          </a:p>
        </p:txBody>
      </p:sp>
      <p:sp>
        <p:nvSpPr>
          <p:cNvPr id="12" name="TextBox 11"/>
          <p:cNvSpPr txBox="1"/>
          <p:nvPr/>
        </p:nvSpPr>
        <p:spPr>
          <a:xfrm>
            <a:off x="8431100" y="2896439"/>
            <a:ext cx="3253034" cy="1938992"/>
          </a:xfrm>
          <a:prstGeom prst="rect">
            <a:avLst/>
          </a:prstGeom>
          <a:noFill/>
        </p:spPr>
        <p:txBody>
          <a:bodyPr wrap="square" lIns="91440" tIns="45720" rIns="91440" bIns="45720" rtlCol="0" anchor="t">
            <a:spAutoFit/>
          </a:bodyPr>
          <a:lstStyle/>
          <a:p>
            <a:r>
              <a:rPr lang="en-US" sz="2400">
                <a:solidFill>
                  <a:schemeClr val="tx1">
                    <a:lumMod val="50000"/>
                  </a:schemeClr>
                </a:solidFill>
                <a:latin typeface="+mj-lt"/>
                <a:ea typeface="Calibri Light"/>
                <a:cs typeface="Calibri Light"/>
              </a:rPr>
              <a:t>Community of Practice</a:t>
            </a:r>
          </a:p>
          <a:p>
            <a:r>
              <a:rPr lang="en-US" sz="2400">
                <a:solidFill>
                  <a:schemeClr val="accent3">
                    <a:lumMod val="75000"/>
                  </a:schemeClr>
                </a:solidFill>
                <a:latin typeface="Calibri Light"/>
                <a:ea typeface="+mn-lt"/>
                <a:cs typeface="+mn-lt"/>
              </a:rPr>
              <a:t>Other college teams will provide feedback to each other throughout the process.</a:t>
            </a:r>
            <a:endParaRPr lang="en-US" sz="2400" b="1">
              <a:solidFill>
                <a:schemeClr val="accent3">
                  <a:lumMod val="75000"/>
                </a:schemeClr>
              </a:solidFill>
              <a:latin typeface="Calibri Light"/>
              <a:ea typeface="Calibri"/>
              <a:cs typeface="Calibri" panose="020F0502020204030204"/>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2556" b="99444" l="10000" r="90000">
                        <a14:foregroundMark x1="29111" y1="2556" x2="29111" y2="2556"/>
                        <a14:foregroundMark x1="27778" y1="76333" x2="27778" y2="76333"/>
                        <a14:foregroundMark x1="29444" y1="96222" x2="29444" y2="96222"/>
                        <a14:foregroundMark x1="46556" y1="76778" x2="46556" y2="76778"/>
                        <a14:foregroundMark x1="51000" y1="88444" x2="51000" y2="88444"/>
                        <a14:foregroundMark x1="76556" y1="74111" x2="76556" y2="74111"/>
                        <a14:foregroundMark x1="75778" y1="87222" x2="75778" y2="87222"/>
                        <a14:foregroundMark x1="49889" y1="28667" x2="49889" y2="28667"/>
                        <a14:foregroundMark x1="59444" y1="16111" x2="59444" y2="16111"/>
                        <a14:foregroundMark x1="49778" y1="11667" x2="49778" y2="11667"/>
                        <a14:foregroundMark x1="40778" y1="15111" x2="40778" y2="15111"/>
                        <a14:foregroundMark x1="38333" y1="25333" x2="38333" y2="25333"/>
                        <a14:foregroundMark x1="63111" y1="25111" x2="63111" y2="25111"/>
                        <a14:foregroundMark x1="51667" y1="41111" x2="51667" y2="41111"/>
                        <a14:foregroundMark x1="51222" y1="44444" x2="51222" y2="44444"/>
                      </a14:backgroundRemoval>
                    </a14:imgEffect>
                  </a14:imgLayer>
                </a14:imgProps>
              </a:ext>
              <a:ext uri="{28A0092B-C50C-407E-A947-70E740481C1C}">
                <a14:useLocalDpi xmlns:a14="http://schemas.microsoft.com/office/drawing/2010/main" val="0"/>
              </a:ext>
            </a:extLst>
          </a:blip>
          <a:stretch>
            <a:fillRect/>
          </a:stretch>
        </p:blipFill>
        <p:spPr>
          <a:xfrm>
            <a:off x="120801" y="3293266"/>
            <a:ext cx="1280160" cy="12801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673" y="3108056"/>
            <a:ext cx="1759950" cy="1463040"/>
          </a:xfrm>
          <a:prstGeom prst="rect">
            <a:avLst/>
          </a:prstGeom>
        </p:spPr>
      </p:pic>
    </p:spTree>
    <p:extLst>
      <p:ext uri="{BB962C8B-B14F-4D97-AF65-F5344CB8AC3E}">
        <p14:creationId xmlns:p14="http://schemas.microsoft.com/office/powerpoint/2010/main" val="1009575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6">
            <a:extLst>
              <a:ext uri="{FF2B5EF4-FFF2-40B4-BE49-F238E27FC236}">
                <a16:creationId xmlns:a16="http://schemas.microsoft.com/office/drawing/2014/main" id="{CAEFA969-AB7A-904A-B12E-7B27DD32A4B3}"/>
              </a:ext>
            </a:extLst>
          </p:cNvPr>
          <p:cNvSpPr txBox="1">
            <a:spLocks/>
          </p:cNvSpPr>
          <p:nvPr/>
        </p:nvSpPr>
        <p:spPr>
          <a:xfrm>
            <a:off x="430072" y="180710"/>
            <a:ext cx="11531600" cy="2021066"/>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spc="0">
                <a:solidFill>
                  <a:schemeClr val="tx1">
                    <a:lumMod val="50000"/>
                  </a:schemeClr>
                </a:solidFill>
                <a:latin typeface="Museo Sans 700"/>
              </a:rPr>
              <a:t>Blueprint for Equitable Implementation Planning (Blueprint) Fall 2024 </a:t>
            </a:r>
            <a:endParaRPr lang="en-US" sz="3600" b="1" spc="0">
              <a:solidFill>
                <a:schemeClr val="tx1">
                  <a:lumMod val="50000"/>
                </a:schemeClr>
              </a:solidFill>
              <a:latin typeface="Museo Sans 700" panose="02000000000000000000" pitchFamily="2" charset="77"/>
            </a:endParaRPr>
          </a:p>
          <a:p>
            <a:r>
              <a:rPr lang="en-US" sz="2400" b="1" spc="0">
                <a:solidFill>
                  <a:schemeClr val="bg1">
                    <a:lumMod val="50000"/>
                  </a:schemeClr>
                </a:solidFill>
                <a:latin typeface="Museo Sans 700"/>
              </a:rPr>
              <a:t>The plan to address what will be done to increase equitable course placement and success. </a:t>
            </a:r>
            <a:endParaRPr lang="en-US" sz="2400" b="1" spc="0">
              <a:solidFill>
                <a:schemeClr val="bg1">
                  <a:lumMod val="50000"/>
                </a:schemeClr>
              </a:solidFill>
              <a:latin typeface="Museo Sans 700" panose="02000000000000000000" pitchFamily="2" charset="77"/>
            </a:endParaRPr>
          </a:p>
        </p:txBody>
      </p:sp>
      <p:cxnSp>
        <p:nvCxnSpPr>
          <p:cNvPr id="17" name="Straight Connector 16">
            <a:extLst>
              <a:ext uri="{FF2B5EF4-FFF2-40B4-BE49-F238E27FC236}">
                <a16:creationId xmlns:a16="http://schemas.microsoft.com/office/drawing/2014/main" id="{7DE88FDF-6502-644C-B7C8-318E89A15AD2}"/>
              </a:ext>
            </a:extLst>
          </p:cNvPr>
          <p:cNvCxnSpPr>
            <a:cxnSpLocks/>
          </p:cNvCxnSpPr>
          <p:nvPr/>
        </p:nvCxnSpPr>
        <p:spPr>
          <a:xfrm>
            <a:off x="280814" y="1188499"/>
            <a:ext cx="7332172"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B1AD0C72-F1A0-4DA9-A87D-401900DA3D20}"/>
              </a:ext>
            </a:extLst>
          </p:cNvPr>
          <p:cNvGraphicFramePr/>
          <p:nvPr>
            <p:extLst>
              <p:ext uri="{D42A27DB-BD31-4B8C-83A1-F6EECF244321}">
                <p14:modId xmlns:p14="http://schemas.microsoft.com/office/powerpoint/2010/main" val="3747935902"/>
              </p:ext>
            </p:extLst>
          </p:nvPr>
        </p:nvGraphicFramePr>
        <p:xfrm>
          <a:off x="767026" y="2196142"/>
          <a:ext cx="10857691" cy="3909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8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9290640-6324-4A78-9D98-46CE586B177E}"/>
                                            </p:graphicEl>
                                          </p:spTgt>
                                        </p:tgtEl>
                                        <p:attrNameLst>
                                          <p:attrName>style.visibility</p:attrName>
                                        </p:attrNameLst>
                                      </p:cBhvr>
                                      <p:to>
                                        <p:strVal val="visible"/>
                                      </p:to>
                                    </p:set>
                                    <p:animEffect transition="in" filter="fade">
                                      <p:cBhvr>
                                        <p:cTn id="7" dur="500"/>
                                        <p:tgtEl>
                                          <p:spTgt spid="4">
                                            <p:graphicEl>
                                              <a:dgm id="{C9290640-6324-4A78-9D98-46CE586B177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399A1AC9-11FB-4D85-A0A5-CD836C7DC8F9}"/>
                                            </p:graphicEl>
                                          </p:spTgt>
                                        </p:tgtEl>
                                        <p:attrNameLst>
                                          <p:attrName>style.visibility</p:attrName>
                                        </p:attrNameLst>
                                      </p:cBhvr>
                                      <p:to>
                                        <p:strVal val="visible"/>
                                      </p:to>
                                    </p:set>
                                    <p:animEffect transition="in" filter="fade">
                                      <p:cBhvr>
                                        <p:cTn id="12" dur="500"/>
                                        <p:tgtEl>
                                          <p:spTgt spid="4">
                                            <p:graphicEl>
                                              <a:dgm id="{399A1AC9-11FB-4D85-A0A5-CD836C7DC8F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9878EC8E-B0BA-4A56-B2D0-8F1A988A527B}"/>
                                            </p:graphicEl>
                                          </p:spTgt>
                                        </p:tgtEl>
                                        <p:attrNameLst>
                                          <p:attrName>style.visibility</p:attrName>
                                        </p:attrNameLst>
                                      </p:cBhvr>
                                      <p:to>
                                        <p:strVal val="visible"/>
                                      </p:to>
                                    </p:set>
                                    <p:animEffect transition="in" filter="fade">
                                      <p:cBhvr>
                                        <p:cTn id="17" dur="500"/>
                                        <p:tgtEl>
                                          <p:spTgt spid="4">
                                            <p:graphicEl>
                                              <a:dgm id="{9878EC8E-B0BA-4A56-B2D0-8F1A988A527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7957714B-9DAA-41C4-B86F-197A92283A4C}"/>
                                            </p:graphicEl>
                                          </p:spTgt>
                                        </p:tgtEl>
                                        <p:attrNameLst>
                                          <p:attrName>style.visibility</p:attrName>
                                        </p:attrNameLst>
                                      </p:cBhvr>
                                      <p:to>
                                        <p:strVal val="visible"/>
                                      </p:to>
                                    </p:set>
                                    <p:animEffect transition="in" filter="fade">
                                      <p:cBhvr>
                                        <p:cTn id="22" dur="500"/>
                                        <p:tgtEl>
                                          <p:spTgt spid="4">
                                            <p:graphicEl>
                                              <a:dgm id="{7957714B-9DAA-41C4-B86F-197A92283A4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EAC3D-74D0-61E5-2B41-D269AE2CE8D7}"/>
              </a:ext>
            </a:extLst>
          </p:cNvPr>
          <p:cNvSpPr txBox="1"/>
          <p:nvPr/>
        </p:nvSpPr>
        <p:spPr>
          <a:xfrm>
            <a:off x="613316" y="111988"/>
            <a:ext cx="10130664"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ea typeface="+mn-lt"/>
                <a:cs typeface="+mn-lt"/>
              </a:rPr>
              <a:t>CoP Alignment to AB 705, AB 1705, &amp; </a:t>
            </a:r>
            <a:endParaRPr lang="en-US">
              <a:solidFill>
                <a:schemeClr val="bg1"/>
              </a:solidFill>
              <a:ea typeface="+mn-lt"/>
              <a:cs typeface="+mn-lt"/>
            </a:endParaRPr>
          </a:p>
          <a:p>
            <a:pPr algn="ctr"/>
            <a:r>
              <a:rPr lang="en-US" sz="3000" b="1">
                <a:solidFill>
                  <a:schemeClr val="bg1"/>
                </a:solidFill>
                <a:ea typeface="+mn-lt"/>
                <a:cs typeface="+mn-lt"/>
              </a:rPr>
              <a:t>Equitable Placement and Completion Grant</a:t>
            </a:r>
            <a:endParaRPr lang="en-US">
              <a:solidFill>
                <a:schemeClr val="bg1"/>
              </a:solidFill>
              <a:ea typeface="Calibri"/>
              <a:cs typeface="Calibri"/>
            </a:endParaRPr>
          </a:p>
          <a:p>
            <a:pPr algn="ctr"/>
            <a:r>
              <a:rPr lang="en-US" sz="2500" b="1">
                <a:solidFill>
                  <a:srgbClr val="687378"/>
                </a:solidFill>
                <a:ea typeface="+mn-lt"/>
                <a:cs typeface="+mn-lt"/>
              </a:rPr>
              <a:t>Problem of Practice Examples</a:t>
            </a:r>
            <a:endParaRPr lang="en-US"/>
          </a:p>
        </p:txBody>
      </p:sp>
      <p:sp>
        <p:nvSpPr>
          <p:cNvPr id="4" name="TextBox 3">
            <a:extLst>
              <a:ext uri="{FF2B5EF4-FFF2-40B4-BE49-F238E27FC236}">
                <a16:creationId xmlns:a16="http://schemas.microsoft.com/office/drawing/2014/main" id="{C99F2B5D-90B8-8EB3-DBE2-355B09C20E65}"/>
              </a:ext>
            </a:extLst>
          </p:cNvPr>
          <p:cNvSpPr txBox="1"/>
          <p:nvPr/>
        </p:nvSpPr>
        <p:spPr>
          <a:xfrm>
            <a:off x="365046" y="1717255"/>
            <a:ext cx="5035836"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500" b="1">
              <a:latin typeface="Source Sans Pro"/>
              <a:ea typeface="Source Sans Pro"/>
              <a:cs typeface="Calibri"/>
            </a:endParaRPr>
          </a:p>
          <a:p>
            <a:pPr marL="342900" indent="-342900">
              <a:buFont typeface="Arial"/>
              <a:buChar char="•"/>
            </a:pPr>
            <a:r>
              <a:rPr lang="en-US" sz="2200">
                <a:latin typeface="Source Sans Pro"/>
                <a:ea typeface="Source Sans Pro"/>
              </a:rPr>
              <a:t>How to develop corequisite support models?</a:t>
            </a:r>
          </a:p>
          <a:p>
            <a:pPr marL="342900" indent="-342900">
              <a:buFont typeface="Arial"/>
              <a:buChar char="•"/>
            </a:pPr>
            <a:endParaRPr lang="en-US" sz="2200">
              <a:latin typeface="Source Sans Pro"/>
              <a:ea typeface="Source Sans Pro"/>
            </a:endParaRPr>
          </a:p>
          <a:p>
            <a:pPr marL="342900" indent="-342900">
              <a:buFont typeface="Arial"/>
              <a:buChar char="•"/>
            </a:pPr>
            <a:r>
              <a:rPr lang="en-US" sz="2200">
                <a:latin typeface="Source Sans Pro"/>
                <a:ea typeface="Source Sans Pro"/>
              </a:rPr>
              <a:t>How to align concurrent student support services?</a:t>
            </a:r>
          </a:p>
          <a:p>
            <a:pPr marL="342900" indent="-342900">
              <a:buFont typeface="Arial"/>
              <a:buChar char="•"/>
            </a:pPr>
            <a:endParaRPr lang="en-US" sz="2200">
              <a:latin typeface="Source Sans Pro"/>
              <a:ea typeface="Source Sans Pro"/>
            </a:endParaRPr>
          </a:p>
          <a:p>
            <a:pPr marL="342900" indent="-342900">
              <a:buFont typeface="Arial"/>
              <a:buChar char="•"/>
            </a:pPr>
            <a:r>
              <a:rPr lang="en-US" sz="2200">
                <a:latin typeface="Source Sans Pro"/>
                <a:ea typeface="+mn-lt"/>
                <a:cs typeface="+mn-lt"/>
              </a:rPr>
              <a:t>How to create inclusive teaching practices, pedagogy, and classroom culture that supports all students?</a:t>
            </a:r>
            <a:endParaRPr lang="en-US" sz="2200">
              <a:latin typeface="Source Sans Pro"/>
              <a:ea typeface="Source Sans Pro"/>
            </a:endParaRPr>
          </a:p>
          <a:p>
            <a:pPr marL="342900" indent="-342900">
              <a:buFont typeface="Arial,Sans-Serif"/>
              <a:buChar char="•"/>
            </a:pPr>
            <a:endParaRPr lang="en-US" sz="2200">
              <a:latin typeface="Source Sans Pro"/>
              <a:ea typeface="Calibri"/>
              <a:cs typeface="Calibri"/>
            </a:endParaRPr>
          </a:p>
        </p:txBody>
      </p:sp>
      <p:sp>
        <p:nvSpPr>
          <p:cNvPr id="3" name="TextBox 2">
            <a:extLst>
              <a:ext uri="{FF2B5EF4-FFF2-40B4-BE49-F238E27FC236}">
                <a16:creationId xmlns:a16="http://schemas.microsoft.com/office/drawing/2014/main" id="{49988A1E-56D6-2105-857F-73FF31263080}"/>
              </a:ext>
            </a:extLst>
          </p:cNvPr>
          <p:cNvSpPr txBox="1"/>
          <p:nvPr/>
        </p:nvSpPr>
        <p:spPr>
          <a:xfrm>
            <a:off x="5681785" y="1715478"/>
            <a:ext cx="644573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endParaRPr lang="en-US" sz="2200">
              <a:latin typeface="Source Sans Pro"/>
              <a:ea typeface="Source Sans Pro"/>
              <a:cs typeface="Arial"/>
            </a:endParaRPr>
          </a:p>
          <a:p>
            <a:pPr marL="342900" indent="-342900">
              <a:buFont typeface="Arial,Sans-Serif"/>
              <a:buChar char="•"/>
            </a:pPr>
            <a:r>
              <a:rPr lang="en-US" sz="2200">
                <a:latin typeface="Source Sans Pro"/>
                <a:cs typeface="Arial"/>
              </a:rPr>
              <a:t>What are promising practices when considering innovating course sequences?​</a:t>
            </a:r>
            <a:endParaRPr lang="en-US" sz="2200">
              <a:latin typeface="Source Sans Pro"/>
              <a:ea typeface="Source Sans Pro"/>
              <a:cs typeface="Arial"/>
            </a:endParaRPr>
          </a:p>
          <a:p>
            <a:pPr marL="342900" indent="-342900">
              <a:buFont typeface="Arial,Sans-Serif"/>
              <a:buChar char="•"/>
            </a:pPr>
            <a:endParaRPr lang="en-US" sz="2200">
              <a:latin typeface="Source Sans Pro"/>
              <a:ea typeface="Source Sans Pro"/>
              <a:cs typeface="Arial"/>
            </a:endParaRPr>
          </a:p>
          <a:p>
            <a:pPr marL="342900" indent="-342900">
              <a:buFont typeface="Arial,Sans-Serif"/>
              <a:buChar char="•"/>
            </a:pPr>
            <a:r>
              <a:rPr lang="en-US" sz="2200">
                <a:latin typeface="Source Sans Pro"/>
                <a:cs typeface="Arial"/>
              </a:rPr>
              <a:t>How to establish an innovative preparatory course for lowest STEM placement students?​</a:t>
            </a:r>
            <a:endParaRPr lang="en-US" sz="2200">
              <a:latin typeface="Source Sans Pro"/>
              <a:ea typeface="Source Sans Pro"/>
              <a:cs typeface="Arial"/>
            </a:endParaRPr>
          </a:p>
          <a:p>
            <a:pPr marL="342900" indent="-342900">
              <a:buFont typeface="Arial,Sans-Serif"/>
              <a:buChar char="•"/>
            </a:pPr>
            <a:endParaRPr lang="en-US" sz="2200">
              <a:latin typeface="Source Sans Pro"/>
              <a:ea typeface="Source Sans Pro"/>
              <a:cs typeface="Arial"/>
            </a:endParaRPr>
          </a:p>
          <a:p>
            <a:pPr marL="342900" indent="-342900">
              <a:buFont typeface="Arial,Sans-Serif"/>
              <a:buChar char="•"/>
            </a:pPr>
            <a:r>
              <a:rPr lang="en-US" sz="2200">
                <a:latin typeface="Source Sans Pro"/>
                <a:ea typeface="Calibri"/>
                <a:cs typeface="Calibri"/>
              </a:rPr>
              <a:t>How have other colleges replaced stand-alone preparatory courses with support-enhanced STEM Calculus or linked corequisite support?</a:t>
            </a:r>
          </a:p>
        </p:txBody>
      </p:sp>
    </p:spTree>
    <p:extLst>
      <p:ext uri="{BB962C8B-B14F-4D97-AF65-F5344CB8AC3E}">
        <p14:creationId xmlns:p14="http://schemas.microsoft.com/office/powerpoint/2010/main" val="3698607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p:nvPr/>
        </p:nvSpPr>
        <p:spPr>
          <a:xfrm>
            <a:off x="3198938" y="2982626"/>
            <a:ext cx="5794231" cy="2786697"/>
          </a:xfrm>
          <a:custGeom>
            <a:avLst/>
            <a:gdLst/>
            <a:ahLst/>
            <a:cxnLst/>
            <a:rect l="l" t="t" r="r" b="b"/>
            <a:pathLst>
              <a:path w="285750" h="140067" fill="none" extrusionOk="0">
                <a:moveTo>
                  <a:pt x="0" y="0"/>
                </a:moveTo>
                <a:lnTo>
                  <a:pt x="216920" y="0"/>
                </a:lnTo>
                <a:lnTo>
                  <a:pt x="216920" y="0"/>
                </a:lnTo>
                <a:lnTo>
                  <a:pt x="218704" y="90"/>
                </a:lnTo>
                <a:lnTo>
                  <a:pt x="220487" y="179"/>
                </a:lnTo>
                <a:lnTo>
                  <a:pt x="222270" y="446"/>
                </a:lnTo>
                <a:lnTo>
                  <a:pt x="223964" y="714"/>
                </a:lnTo>
                <a:lnTo>
                  <a:pt x="225658" y="1070"/>
                </a:lnTo>
                <a:lnTo>
                  <a:pt x="227352" y="1605"/>
                </a:lnTo>
                <a:lnTo>
                  <a:pt x="228957" y="2140"/>
                </a:lnTo>
                <a:lnTo>
                  <a:pt x="230561" y="2764"/>
                </a:lnTo>
                <a:lnTo>
                  <a:pt x="232077" y="3478"/>
                </a:lnTo>
                <a:lnTo>
                  <a:pt x="233593" y="4191"/>
                </a:lnTo>
                <a:lnTo>
                  <a:pt x="235109" y="5082"/>
                </a:lnTo>
                <a:lnTo>
                  <a:pt x="236446" y="5974"/>
                </a:lnTo>
                <a:lnTo>
                  <a:pt x="237872" y="6955"/>
                </a:lnTo>
                <a:lnTo>
                  <a:pt x="239210" y="8025"/>
                </a:lnTo>
                <a:lnTo>
                  <a:pt x="240458" y="9094"/>
                </a:lnTo>
                <a:lnTo>
                  <a:pt x="241706" y="10254"/>
                </a:lnTo>
                <a:lnTo>
                  <a:pt x="242865" y="11502"/>
                </a:lnTo>
                <a:lnTo>
                  <a:pt x="243935" y="12750"/>
                </a:lnTo>
                <a:lnTo>
                  <a:pt x="245005" y="14087"/>
                </a:lnTo>
                <a:lnTo>
                  <a:pt x="245986" y="15425"/>
                </a:lnTo>
                <a:lnTo>
                  <a:pt x="246877" y="16851"/>
                </a:lnTo>
                <a:lnTo>
                  <a:pt x="247680" y="18278"/>
                </a:lnTo>
                <a:lnTo>
                  <a:pt x="248482" y="19793"/>
                </a:lnTo>
                <a:lnTo>
                  <a:pt x="249195" y="21398"/>
                </a:lnTo>
                <a:lnTo>
                  <a:pt x="249820" y="23003"/>
                </a:lnTo>
                <a:lnTo>
                  <a:pt x="250354" y="24608"/>
                </a:lnTo>
                <a:lnTo>
                  <a:pt x="250800" y="26302"/>
                </a:lnTo>
                <a:lnTo>
                  <a:pt x="251246" y="27996"/>
                </a:lnTo>
                <a:lnTo>
                  <a:pt x="251514" y="29690"/>
                </a:lnTo>
                <a:lnTo>
                  <a:pt x="251781" y="31473"/>
                </a:lnTo>
                <a:lnTo>
                  <a:pt x="251870" y="33167"/>
                </a:lnTo>
                <a:lnTo>
                  <a:pt x="251959" y="35039"/>
                </a:lnTo>
                <a:lnTo>
                  <a:pt x="251959" y="35039"/>
                </a:lnTo>
                <a:lnTo>
                  <a:pt x="251870" y="36822"/>
                </a:lnTo>
                <a:lnTo>
                  <a:pt x="251781" y="38606"/>
                </a:lnTo>
                <a:lnTo>
                  <a:pt x="251514" y="40300"/>
                </a:lnTo>
                <a:lnTo>
                  <a:pt x="251246" y="42083"/>
                </a:lnTo>
                <a:lnTo>
                  <a:pt x="250800" y="43777"/>
                </a:lnTo>
                <a:lnTo>
                  <a:pt x="250354" y="45381"/>
                </a:lnTo>
                <a:lnTo>
                  <a:pt x="249820" y="47075"/>
                </a:lnTo>
                <a:lnTo>
                  <a:pt x="249195" y="48591"/>
                </a:lnTo>
                <a:lnTo>
                  <a:pt x="248482" y="50196"/>
                </a:lnTo>
                <a:lnTo>
                  <a:pt x="247680" y="51712"/>
                </a:lnTo>
                <a:lnTo>
                  <a:pt x="246877" y="53138"/>
                </a:lnTo>
                <a:lnTo>
                  <a:pt x="245986" y="54565"/>
                </a:lnTo>
                <a:lnTo>
                  <a:pt x="245005" y="55991"/>
                </a:lnTo>
                <a:lnTo>
                  <a:pt x="243935" y="57239"/>
                </a:lnTo>
                <a:lnTo>
                  <a:pt x="242865" y="58577"/>
                </a:lnTo>
                <a:lnTo>
                  <a:pt x="241706" y="59736"/>
                </a:lnTo>
                <a:lnTo>
                  <a:pt x="240458" y="60895"/>
                </a:lnTo>
                <a:lnTo>
                  <a:pt x="239210" y="62054"/>
                </a:lnTo>
                <a:lnTo>
                  <a:pt x="237872" y="63035"/>
                </a:lnTo>
                <a:lnTo>
                  <a:pt x="236446" y="64015"/>
                </a:lnTo>
                <a:lnTo>
                  <a:pt x="235109" y="64907"/>
                </a:lnTo>
                <a:lnTo>
                  <a:pt x="233593" y="65799"/>
                </a:lnTo>
                <a:lnTo>
                  <a:pt x="232077" y="66601"/>
                </a:lnTo>
                <a:lnTo>
                  <a:pt x="230561" y="67225"/>
                </a:lnTo>
                <a:lnTo>
                  <a:pt x="228957" y="67849"/>
                </a:lnTo>
                <a:lnTo>
                  <a:pt x="227352" y="68473"/>
                </a:lnTo>
                <a:lnTo>
                  <a:pt x="225658" y="68919"/>
                </a:lnTo>
                <a:lnTo>
                  <a:pt x="223964" y="69276"/>
                </a:lnTo>
                <a:lnTo>
                  <a:pt x="222270" y="69632"/>
                </a:lnTo>
                <a:lnTo>
                  <a:pt x="220487" y="69811"/>
                </a:lnTo>
                <a:lnTo>
                  <a:pt x="218704" y="69989"/>
                </a:lnTo>
                <a:lnTo>
                  <a:pt x="216920" y="69989"/>
                </a:lnTo>
                <a:lnTo>
                  <a:pt x="68919" y="69989"/>
                </a:lnTo>
                <a:lnTo>
                  <a:pt x="68919" y="69989"/>
                </a:lnTo>
                <a:lnTo>
                  <a:pt x="67046" y="70078"/>
                </a:lnTo>
                <a:lnTo>
                  <a:pt x="65263" y="70167"/>
                </a:lnTo>
                <a:lnTo>
                  <a:pt x="63569" y="70435"/>
                </a:lnTo>
                <a:lnTo>
                  <a:pt x="61786" y="70702"/>
                </a:lnTo>
                <a:lnTo>
                  <a:pt x="60092" y="71148"/>
                </a:lnTo>
                <a:lnTo>
                  <a:pt x="58487" y="71594"/>
                </a:lnTo>
                <a:lnTo>
                  <a:pt x="56883" y="72129"/>
                </a:lnTo>
                <a:lnTo>
                  <a:pt x="55278" y="72753"/>
                </a:lnTo>
                <a:lnTo>
                  <a:pt x="53673" y="73466"/>
                </a:lnTo>
                <a:lnTo>
                  <a:pt x="52157" y="74268"/>
                </a:lnTo>
                <a:lnTo>
                  <a:pt x="50731" y="75071"/>
                </a:lnTo>
                <a:lnTo>
                  <a:pt x="49304" y="75962"/>
                </a:lnTo>
                <a:lnTo>
                  <a:pt x="47967" y="76943"/>
                </a:lnTo>
                <a:lnTo>
                  <a:pt x="46629" y="78013"/>
                </a:lnTo>
                <a:lnTo>
                  <a:pt x="45381" y="79083"/>
                </a:lnTo>
                <a:lnTo>
                  <a:pt x="44133" y="80242"/>
                </a:lnTo>
                <a:lnTo>
                  <a:pt x="42974" y="81490"/>
                </a:lnTo>
                <a:lnTo>
                  <a:pt x="41904" y="82738"/>
                </a:lnTo>
                <a:lnTo>
                  <a:pt x="40834" y="84076"/>
                </a:lnTo>
                <a:lnTo>
                  <a:pt x="39853" y="85413"/>
                </a:lnTo>
                <a:lnTo>
                  <a:pt x="38962" y="86840"/>
                </a:lnTo>
                <a:lnTo>
                  <a:pt x="38070" y="88355"/>
                </a:lnTo>
                <a:lnTo>
                  <a:pt x="37357" y="89871"/>
                </a:lnTo>
                <a:lnTo>
                  <a:pt x="36644" y="91387"/>
                </a:lnTo>
                <a:lnTo>
                  <a:pt x="36020" y="92992"/>
                </a:lnTo>
                <a:lnTo>
                  <a:pt x="35485" y="94596"/>
                </a:lnTo>
                <a:lnTo>
                  <a:pt x="34950" y="96290"/>
                </a:lnTo>
                <a:lnTo>
                  <a:pt x="34593" y="97984"/>
                </a:lnTo>
                <a:lnTo>
                  <a:pt x="34237" y="99678"/>
                </a:lnTo>
                <a:lnTo>
                  <a:pt x="34058" y="101461"/>
                </a:lnTo>
                <a:lnTo>
                  <a:pt x="33880" y="103245"/>
                </a:lnTo>
                <a:lnTo>
                  <a:pt x="33880" y="105028"/>
                </a:lnTo>
                <a:lnTo>
                  <a:pt x="33880" y="105028"/>
                </a:lnTo>
                <a:lnTo>
                  <a:pt x="33880" y="106811"/>
                </a:lnTo>
                <a:lnTo>
                  <a:pt x="34058" y="108594"/>
                </a:lnTo>
                <a:lnTo>
                  <a:pt x="34237" y="110377"/>
                </a:lnTo>
                <a:lnTo>
                  <a:pt x="34593" y="112071"/>
                </a:lnTo>
                <a:lnTo>
                  <a:pt x="34950" y="113765"/>
                </a:lnTo>
                <a:lnTo>
                  <a:pt x="35485" y="115459"/>
                </a:lnTo>
                <a:lnTo>
                  <a:pt x="36020" y="117064"/>
                </a:lnTo>
                <a:lnTo>
                  <a:pt x="36644" y="118669"/>
                </a:lnTo>
                <a:lnTo>
                  <a:pt x="37357" y="120185"/>
                </a:lnTo>
                <a:lnTo>
                  <a:pt x="38070" y="121700"/>
                </a:lnTo>
                <a:lnTo>
                  <a:pt x="38962" y="123216"/>
                </a:lnTo>
                <a:lnTo>
                  <a:pt x="39853" y="124553"/>
                </a:lnTo>
                <a:lnTo>
                  <a:pt x="40834" y="125980"/>
                </a:lnTo>
                <a:lnTo>
                  <a:pt x="41904" y="127317"/>
                </a:lnTo>
                <a:lnTo>
                  <a:pt x="42974" y="128565"/>
                </a:lnTo>
                <a:lnTo>
                  <a:pt x="44133" y="129814"/>
                </a:lnTo>
                <a:lnTo>
                  <a:pt x="45381" y="130973"/>
                </a:lnTo>
                <a:lnTo>
                  <a:pt x="46629" y="132042"/>
                </a:lnTo>
                <a:lnTo>
                  <a:pt x="47967" y="133112"/>
                </a:lnTo>
                <a:lnTo>
                  <a:pt x="49304" y="134093"/>
                </a:lnTo>
                <a:lnTo>
                  <a:pt x="50731" y="134985"/>
                </a:lnTo>
                <a:lnTo>
                  <a:pt x="52157" y="135787"/>
                </a:lnTo>
                <a:lnTo>
                  <a:pt x="53673" y="136589"/>
                </a:lnTo>
                <a:lnTo>
                  <a:pt x="55278" y="137303"/>
                </a:lnTo>
                <a:lnTo>
                  <a:pt x="56883" y="137927"/>
                </a:lnTo>
                <a:lnTo>
                  <a:pt x="58487" y="138462"/>
                </a:lnTo>
                <a:lnTo>
                  <a:pt x="60092" y="138908"/>
                </a:lnTo>
                <a:lnTo>
                  <a:pt x="61786" y="139353"/>
                </a:lnTo>
                <a:lnTo>
                  <a:pt x="63569" y="139621"/>
                </a:lnTo>
                <a:lnTo>
                  <a:pt x="65263" y="139888"/>
                </a:lnTo>
                <a:lnTo>
                  <a:pt x="67046" y="139977"/>
                </a:lnTo>
                <a:lnTo>
                  <a:pt x="68919" y="140067"/>
                </a:lnTo>
                <a:lnTo>
                  <a:pt x="285750" y="140067"/>
                </a:lnTo>
              </a:path>
            </a:pathLst>
          </a:custGeom>
          <a:noFill/>
          <a:ln w="127050" cap="rnd" cmpd="sng">
            <a:solidFill>
              <a:srgbClr val="D9D9D9"/>
            </a:solidFill>
            <a:prstDash val="solid"/>
            <a:round/>
            <a:headEnd type="none" w="sm" len="sm"/>
            <a:tailEnd type="none" w="sm" len="sm"/>
          </a:ln>
        </p:spPr>
        <p:txBody>
          <a:bodyPr spcFirstLastPara="1" wrap="square" lIns="62335" tIns="62335" rIns="62335" bIns="62335" anchor="ctr" anchorCtr="0">
            <a:noAutofit/>
          </a:bodyPr>
          <a:lstStyle/>
          <a:p>
            <a:pPr marL="0" lvl="0" indent="0" algn="l" rtl="0">
              <a:spcBef>
                <a:spcPts val="0"/>
              </a:spcBef>
              <a:spcAft>
                <a:spcPts val="0"/>
              </a:spcAft>
              <a:buNone/>
            </a:pPr>
            <a:endParaRPr sz="955"/>
          </a:p>
        </p:txBody>
      </p:sp>
      <p:sp>
        <p:nvSpPr>
          <p:cNvPr id="150" name="Google Shape;150;p19"/>
          <p:cNvSpPr txBox="1">
            <a:spLocks noGrp="1"/>
          </p:cNvSpPr>
          <p:nvPr>
            <p:ph type="ctrTitle" idx="4294967295"/>
          </p:nvPr>
        </p:nvSpPr>
        <p:spPr>
          <a:xfrm>
            <a:off x="4427538" y="123825"/>
            <a:ext cx="3821112" cy="1057275"/>
          </a:xfrm>
          <a:prstGeom prst="rect">
            <a:avLst/>
          </a:prstGeom>
        </p:spPr>
        <p:txBody>
          <a:bodyPr spcFirstLastPara="1" wrap="square" lIns="62335" tIns="62335" rIns="62335" bIns="62335" anchor="ctr" anchorCtr="0">
            <a:noAutofit/>
          </a:bodyPr>
          <a:lstStyle/>
          <a:p>
            <a:pPr marL="17145">
              <a:lnSpc>
                <a:spcPct val="115000"/>
              </a:lnSpc>
              <a:spcBef>
                <a:spcPts val="0"/>
              </a:spcBef>
              <a:buClr>
                <a:schemeClr val="dk1"/>
              </a:buClr>
              <a:buSzPts val="1100"/>
            </a:pPr>
            <a:r>
              <a:rPr lang="en" sz="1550"/>
              <a:t>[College Name] Blueprint for Equitable Placement Roadmap: Action Plan</a:t>
            </a:r>
            <a:endParaRPr lang="en-US" sz="1550">
              <a:ea typeface="Calibri Light" panose="020F0302020204030204"/>
              <a:cs typeface="Calibri Light" panose="020F0302020204030204"/>
            </a:endParaRPr>
          </a:p>
        </p:txBody>
      </p:sp>
      <p:sp>
        <p:nvSpPr>
          <p:cNvPr id="151" name="Google Shape;151;p19"/>
          <p:cNvSpPr/>
          <p:nvPr/>
        </p:nvSpPr>
        <p:spPr>
          <a:xfrm>
            <a:off x="3198938" y="2982626"/>
            <a:ext cx="5109061" cy="697137"/>
          </a:xfrm>
          <a:custGeom>
            <a:avLst/>
            <a:gdLst/>
            <a:ahLst/>
            <a:cxnLst/>
            <a:rect l="l" t="t" r="r" b="b"/>
            <a:pathLst>
              <a:path w="251960" h="35040" fill="none" extrusionOk="0">
                <a:moveTo>
                  <a:pt x="0" y="0"/>
                </a:moveTo>
                <a:lnTo>
                  <a:pt x="216920" y="0"/>
                </a:lnTo>
                <a:lnTo>
                  <a:pt x="216920" y="0"/>
                </a:lnTo>
                <a:lnTo>
                  <a:pt x="218704" y="90"/>
                </a:lnTo>
                <a:lnTo>
                  <a:pt x="220487" y="179"/>
                </a:lnTo>
                <a:lnTo>
                  <a:pt x="222270" y="446"/>
                </a:lnTo>
                <a:lnTo>
                  <a:pt x="223964" y="714"/>
                </a:lnTo>
                <a:lnTo>
                  <a:pt x="225658" y="1070"/>
                </a:lnTo>
                <a:lnTo>
                  <a:pt x="227352" y="1605"/>
                </a:lnTo>
                <a:lnTo>
                  <a:pt x="228957" y="2140"/>
                </a:lnTo>
                <a:lnTo>
                  <a:pt x="230561" y="2764"/>
                </a:lnTo>
                <a:lnTo>
                  <a:pt x="232077" y="3478"/>
                </a:lnTo>
                <a:lnTo>
                  <a:pt x="233593" y="4191"/>
                </a:lnTo>
                <a:lnTo>
                  <a:pt x="235109" y="5082"/>
                </a:lnTo>
                <a:lnTo>
                  <a:pt x="236446" y="5974"/>
                </a:lnTo>
                <a:lnTo>
                  <a:pt x="237872" y="6955"/>
                </a:lnTo>
                <a:lnTo>
                  <a:pt x="239210" y="8025"/>
                </a:lnTo>
                <a:lnTo>
                  <a:pt x="240458" y="9094"/>
                </a:lnTo>
                <a:lnTo>
                  <a:pt x="241706" y="10254"/>
                </a:lnTo>
                <a:lnTo>
                  <a:pt x="242865" y="11502"/>
                </a:lnTo>
                <a:lnTo>
                  <a:pt x="243935" y="12750"/>
                </a:lnTo>
                <a:lnTo>
                  <a:pt x="245005" y="14087"/>
                </a:lnTo>
                <a:lnTo>
                  <a:pt x="245986" y="15425"/>
                </a:lnTo>
                <a:lnTo>
                  <a:pt x="246877" y="16851"/>
                </a:lnTo>
                <a:lnTo>
                  <a:pt x="247680" y="18278"/>
                </a:lnTo>
                <a:lnTo>
                  <a:pt x="248482" y="19793"/>
                </a:lnTo>
                <a:lnTo>
                  <a:pt x="249195" y="21398"/>
                </a:lnTo>
                <a:lnTo>
                  <a:pt x="249820" y="23003"/>
                </a:lnTo>
                <a:lnTo>
                  <a:pt x="250354" y="24608"/>
                </a:lnTo>
                <a:lnTo>
                  <a:pt x="250800" y="26302"/>
                </a:lnTo>
                <a:lnTo>
                  <a:pt x="251246" y="27996"/>
                </a:lnTo>
                <a:lnTo>
                  <a:pt x="251514" y="29690"/>
                </a:lnTo>
                <a:lnTo>
                  <a:pt x="251781" y="31473"/>
                </a:lnTo>
                <a:lnTo>
                  <a:pt x="251870" y="33167"/>
                </a:lnTo>
                <a:lnTo>
                  <a:pt x="251959" y="35039"/>
                </a:lnTo>
              </a:path>
            </a:pathLst>
          </a:custGeom>
          <a:noFill/>
          <a:ln w="8925" cap="rnd" cmpd="sng">
            <a:solidFill>
              <a:srgbClr val="B0BD21"/>
            </a:solidFill>
            <a:prstDash val="solid"/>
            <a:round/>
            <a:headEnd type="none" w="sm" len="sm"/>
            <a:tailEnd type="none" w="sm" len="sm"/>
          </a:ln>
        </p:spPr>
        <p:txBody>
          <a:bodyPr spcFirstLastPara="1" wrap="square" lIns="62335" tIns="62335" rIns="62335" bIns="62335" anchor="ctr" anchorCtr="0">
            <a:noAutofit/>
          </a:bodyPr>
          <a:lstStyle/>
          <a:p>
            <a:pPr marL="0" lvl="0" indent="0" algn="l" rtl="0">
              <a:spcBef>
                <a:spcPts val="0"/>
              </a:spcBef>
              <a:spcAft>
                <a:spcPts val="0"/>
              </a:spcAft>
              <a:buNone/>
            </a:pPr>
            <a:endParaRPr sz="955"/>
          </a:p>
        </p:txBody>
      </p:sp>
      <p:sp>
        <p:nvSpPr>
          <p:cNvPr id="152" name="Google Shape;152;p19"/>
          <p:cNvSpPr/>
          <p:nvPr/>
        </p:nvSpPr>
        <p:spPr>
          <a:xfrm>
            <a:off x="3849580" y="366358"/>
            <a:ext cx="576818" cy="576818"/>
          </a:xfrm>
          <a:prstGeom prst="rect">
            <a:avLst/>
          </a:prstGeom>
          <a:solidFill>
            <a:schemeClr val="lt2"/>
          </a:solidFill>
          <a:ln>
            <a:noFill/>
          </a:ln>
        </p:spPr>
        <p:txBody>
          <a:bodyPr spcFirstLastPara="1" wrap="square" lIns="62335" tIns="62335" rIns="62335" bIns="62335" anchor="ctr" anchorCtr="0">
            <a:noAutofit/>
          </a:bodyPr>
          <a:lstStyle/>
          <a:p>
            <a:pPr marL="0" lvl="0" indent="0" algn="ctr" rtl="0">
              <a:spcBef>
                <a:spcPts val="0"/>
              </a:spcBef>
              <a:spcAft>
                <a:spcPts val="0"/>
              </a:spcAft>
              <a:buNone/>
            </a:pPr>
            <a:r>
              <a:rPr lang="en" sz="955"/>
              <a:t>Insert Logo</a:t>
            </a:r>
            <a:endParaRPr sz="955"/>
          </a:p>
        </p:txBody>
      </p:sp>
      <p:sp>
        <p:nvSpPr>
          <p:cNvPr id="153" name="Google Shape;153;p19"/>
          <p:cNvSpPr txBox="1"/>
          <p:nvPr/>
        </p:nvSpPr>
        <p:spPr>
          <a:xfrm>
            <a:off x="3849580" y="981767"/>
            <a:ext cx="4632545" cy="922259"/>
          </a:xfrm>
          <a:prstGeom prst="rect">
            <a:avLst/>
          </a:prstGeom>
          <a:noFill/>
          <a:ln>
            <a:noFill/>
          </a:ln>
        </p:spPr>
        <p:txBody>
          <a:bodyPr spcFirstLastPara="1" wrap="square" lIns="62335" tIns="62335" rIns="62335" bIns="62335" anchor="t" anchorCtr="0">
            <a:spAutoFit/>
          </a:bodyPr>
          <a:lstStyle/>
          <a:p>
            <a:pPr marL="17318" lvl="0" indent="0" algn="l" rtl="0">
              <a:lnSpc>
                <a:spcPct val="115000"/>
              </a:lnSpc>
              <a:spcBef>
                <a:spcPts val="0"/>
              </a:spcBef>
              <a:spcAft>
                <a:spcPts val="0"/>
              </a:spcAft>
              <a:buClr>
                <a:schemeClr val="dk1"/>
              </a:buClr>
              <a:buSzPts val="1100"/>
              <a:buFont typeface="Arial"/>
              <a:buNone/>
            </a:pPr>
            <a:r>
              <a:rPr lang="en" sz="750">
                <a:solidFill>
                  <a:schemeClr val="dk1"/>
                </a:solidFill>
              </a:rPr>
              <a:t>The set of actions highlighted on this map ensures accountability while leaving enough flexibility to pivot as the educational landscape changes. Each year of actions builds upon the prior to move toward ensuring every student has an equitable and humanizing educational experience that prepares them to thrive personally and academically. This roadmap summarizes important steps [District Name] will take over the next three years to catalyze improvements throughout the system. We owe our gratitude to the many voices who helped bring this roadmap to life.</a:t>
            </a:r>
            <a:endParaRPr sz="750"/>
          </a:p>
        </p:txBody>
      </p:sp>
      <p:sp>
        <p:nvSpPr>
          <p:cNvPr id="154" name="Google Shape;154;p19"/>
          <p:cNvSpPr/>
          <p:nvPr/>
        </p:nvSpPr>
        <p:spPr>
          <a:xfrm>
            <a:off x="3885899" y="5072153"/>
            <a:ext cx="5107257" cy="697137"/>
          </a:xfrm>
          <a:custGeom>
            <a:avLst/>
            <a:gdLst/>
            <a:ahLst/>
            <a:cxnLst/>
            <a:rect l="l" t="t" r="r" b="b"/>
            <a:pathLst>
              <a:path w="251871" h="35040" fill="none" extrusionOk="0">
                <a:moveTo>
                  <a:pt x="1" y="1"/>
                </a:moveTo>
                <a:lnTo>
                  <a:pt x="1" y="1"/>
                </a:lnTo>
                <a:lnTo>
                  <a:pt x="1" y="1784"/>
                </a:lnTo>
                <a:lnTo>
                  <a:pt x="179" y="3567"/>
                </a:lnTo>
                <a:lnTo>
                  <a:pt x="358" y="5350"/>
                </a:lnTo>
                <a:lnTo>
                  <a:pt x="714" y="7044"/>
                </a:lnTo>
                <a:lnTo>
                  <a:pt x="1071" y="8738"/>
                </a:lnTo>
                <a:lnTo>
                  <a:pt x="1606" y="10432"/>
                </a:lnTo>
                <a:lnTo>
                  <a:pt x="2141" y="12037"/>
                </a:lnTo>
                <a:lnTo>
                  <a:pt x="2765" y="13642"/>
                </a:lnTo>
                <a:lnTo>
                  <a:pt x="3478" y="15158"/>
                </a:lnTo>
                <a:lnTo>
                  <a:pt x="4191" y="16673"/>
                </a:lnTo>
                <a:lnTo>
                  <a:pt x="5083" y="18189"/>
                </a:lnTo>
                <a:lnTo>
                  <a:pt x="5974" y="19526"/>
                </a:lnTo>
                <a:lnTo>
                  <a:pt x="6955" y="20953"/>
                </a:lnTo>
                <a:lnTo>
                  <a:pt x="8025" y="22290"/>
                </a:lnTo>
                <a:lnTo>
                  <a:pt x="9095" y="23538"/>
                </a:lnTo>
                <a:lnTo>
                  <a:pt x="10254" y="24787"/>
                </a:lnTo>
                <a:lnTo>
                  <a:pt x="11502" y="25946"/>
                </a:lnTo>
                <a:lnTo>
                  <a:pt x="12750" y="27015"/>
                </a:lnTo>
                <a:lnTo>
                  <a:pt x="14088" y="28085"/>
                </a:lnTo>
                <a:lnTo>
                  <a:pt x="15425" y="29066"/>
                </a:lnTo>
                <a:lnTo>
                  <a:pt x="16852" y="29958"/>
                </a:lnTo>
                <a:lnTo>
                  <a:pt x="18278" y="30760"/>
                </a:lnTo>
                <a:lnTo>
                  <a:pt x="19794" y="31562"/>
                </a:lnTo>
                <a:lnTo>
                  <a:pt x="21399" y="32276"/>
                </a:lnTo>
                <a:lnTo>
                  <a:pt x="23004" y="32900"/>
                </a:lnTo>
                <a:lnTo>
                  <a:pt x="24608" y="33435"/>
                </a:lnTo>
                <a:lnTo>
                  <a:pt x="26213" y="33881"/>
                </a:lnTo>
                <a:lnTo>
                  <a:pt x="27907" y="34326"/>
                </a:lnTo>
                <a:lnTo>
                  <a:pt x="29690" y="34594"/>
                </a:lnTo>
                <a:lnTo>
                  <a:pt x="31384" y="34861"/>
                </a:lnTo>
                <a:lnTo>
                  <a:pt x="33167" y="34950"/>
                </a:lnTo>
                <a:lnTo>
                  <a:pt x="35040" y="35040"/>
                </a:lnTo>
                <a:lnTo>
                  <a:pt x="251871" y="35040"/>
                </a:lnTo>
              </a:path>
            </a:pathLst>
          </a:custGeom>
          <a:noFill/>
          <a:ln w="8925" cap="rnd" cmpd="sng">
            <a:solidFill>
              <a:srgbClr val="EF5B26"/>
            </a:solidFill>
            <a:prstDash val="solid"/>
            <a:round/>
            <a:headEnd type="none" w="sm" len="sm"/>
            <a:tailEnd type="none" w="sm" len="sm"/>
          </a:ln>
        </p:spPr>
        <p:txBody>
          <a:bodyPr spcFirstLastPara="1" wrap="square" lIns="62335" tIns="62335" rIns="62335" bIns="62335" anchor="ctr" anchorCtr="0">
            <a:noAutofit/>
          </a:bodyPr>
          <a:lstStyle/>
          <a:p>
            <a:pPr marL="0" lvl="0" indent="0" algn="l" rtl="0">
              <a:spcBef>
                <a:spcPts val="0"/>
              </a:spcBef>
              <a:spcAft>
                <a:spcPts val="0"/>
              </a:spcAft>
              <a:buNone/>
            </a:pPr>
            <a:endParaRPr sz="955"/>
          </a:p>
        </p:txBody>
      </p:sp>
      <p:sp>
        <p:nvSpPr>
          <p:cNvPr id="155" name="Google Shape;155;p19"/>
          <p:cNvSpPr/>
          <p:nvPr/>
        </p:nvSpPr>
        <p:spPr>
          <a:xfrm>
            <a:off x="3885900" y="3679731"/>
            <a:ext cx="4422088" cy="1392463"/>
          </a:xfrm>
          <a:custGeom>
            <a:avLst/>
            <a:gdLst/>
            <a:ahLst/>
            <a:cxnLst/>
            <a:rect l="l" t="t" r="r" b="b"/>
            <a:pathLst>
              <a:path w="218081" h="69989" fill="none" extrusionOk="0">
                <a:moveTo>
                  <a:pt x="218080" y="0"/>
                </a:moveTo>
                <a:lnTo>
                  <a:pt x="218080" y="0"/>
                </a:lnTo>
                <a:lnTo>
                  <a:pt x="217991" y="1783"/>
                </a:lnTo>
                <a:lnTo>
                  <a:pt x="217902" y="3567"/>
                </a:lnTo>
                <a:lnTo>
                  <a:pt x="217635" y="5261"/>
                </a:lnTo>
                <a:lnTo>
                  <a:pt x="217367" y="7044"/>
                </a:lnTo>
                <a:lnTo>
                  <a:pt x="216921" y="8738"/>
                </a:lnTo>
                <a:lnTo>
                  <a:pt x="216475" y="10342"/>
                </a:lnTo>
                <a:lnTo>
                  <a:pt x="215941" y="12036"/>
                </a:lnTo>
                <a:lnTo>
                  <a:pt x="215316" y="13552"/>
                </a:lnTo>
                <a:lnTo>
                  <a:pt x="214603" y="15157"/>
                </a:lnTo>
                <a:lnTo>
                  <a:pt x="213801" y="16673"/>
                </a:lnTo>
                <a:lnTo>
                  <a:pt x="212998" y="18099"/>
                </a:lnTo>
                <a:lnTo>
                  <a:pt x="212107" y="19526"/>
                </a:lnTo>
                <a:lnTo>
                  <a:pt x="211126" y="20952"/>
                </a:lnTo>
                <a:lnTo>
                  <a:pt x="210056" y="22200"/>
                </a:lnTo>
                <a:lnTo>
                  <a:pt x="208986" y="23538"/>
                </a:lnTo>
                <a:lnTo>
                  <a:pt x="207827" y="24697"/>
                </a:lnTo>
                <a:lnTo>
                  <a:pt x="206579" y="25856"/>
                </a:lnTo>
                <a:lnTo>
                  <a:pt x="205331" y="27015"/>
                </a:lnTo>
                <a:lnTo>
                  <a:pt x="203993" y="27996"/>
                </a:lnTo>
                <a:lnTo>
                  <a:pt x="202567" y="28976"/>
                </a:lnTo>
                <a:lnTo>
                  <a:pt x="201230" y="29868"/>
                </a:lnTo>
                <a:lnTo>
                  <a:pt x="199714" y="30760"/>
                </a:lnTo>
                <a:lnTo>
                  <a:pt x="198198" y="31562"/>
                </a:lnTo>
                <a:lnTo>
                  <a:pt x="196682" y="32186"/>
                </a:lnTo>
                <a:lnTo>
                  <a:pt x="195078" y="32810"/>
                </a:lnTo>
                <a:lnTo>
                  <a:pt x="193473" y="33434"/>
                </a:lnTo>
                <a:lnTo>
                  <a:pt x="191779" y="33880"/>
                </a:lnTo>
                <a:lnTo>
                  <a:pt x="190085" y="34237"/>
                </a:lnTo>
                <a:lnTo>
                  <a:pt x="188391" y="34593"/>
                </a:lnTo>
                <a:lnTo>
                  <a:pt x="186608" y="34772"/>
                </a:lnTo>
                <a:lnTo>
                  <a:pt x="184825" y="34950"/>
                </a:lnTo>
                <a:lnTo>
                  <a:pt x="183041" y="34950"/>
                </a:lnTo>
                <a:lnTo>
                  <a:pt x="35040" y="34950"/>
                </a:lnTo>
                <a:lnTo>
                  <a:pt x="35040" y="34950"/>
                </a:lnTo>
                <a:lnTo>
                  <a:pt x="33167" y="35039"/>
                </a:lnTo>
                <a:lnTo>
                  <a:pt x="31384" y="35128"/>
                </a:lnTo>
                <a:lnTo>
                  <a:pt x="29690" y="35396"/>
                </a:lnTo>
                <a:lnTo>
                  <a:pt x="27907" y="35663"/>
                </a:lnTo>
                <a:lnTo>
                  <a:pt x="26213" y="36109"/>
                </a:lnTo>
                <a:lnTo>
                  <a:pt x="24608" y="36555"/>
                </a:lnTo>
                <a:lnTo>
                  <a:pt x="23004" y="37090"/>
                </a:lnTo>
                <a:lnTo>
                  <a:pt x="21399" y="37714"/>
                </a:lnTo>
                <a:lnTo>
                  <a:pt x="19794" y="38427"/>
                </a:lnTo>
                <a:lnTo>
                  <a:pt x="18278" y="39229"/>
                </a:lnTo>
                <a:lnTo>
                  <a:pt x="16852" y="40032"/>
                </a:lnTo>
                <a:lnTo>
                  <a:pt x="15425" y="40923"/>
                </a:lnTo>
                <a:lnTo>
                  <a:pt x="14088" y="41904"/>
                </a:lnTo>
                <a:lnTo>
                  <a:pt x="12750" y="42974"/>
                </a:lnTo>
                <a:lnTo>
                  <a:pt x="11502" y="44044"/>
                </a:lnTo>
                <a:lnTo>
                  <a:pt x="10254" y="45203"/>
                </a:lnTo>
                <a:lnTo>
                  <a:pt x="9095" y="46451"/>
                </a:lnTo>
                <a:lnTo>
                  <a:pt x="8025" y="47699"/>
                </a:lnTo>
                <a:lnTo>
                  <a:pt x="6955" y="49037"/>
                </a:lnTo>
                <a:lnTo>
                  <a:pt x="5974" y="50374"/>
                </a:lnTo>
                <a:lnTo>
                  <a:pt x="5083" y="51801"/>
                </a:lnTo>
                <a:lnTo>
                  <a:pt x="4191" y="53316"/>
                </a:lnTo>
                <a:lnTo>
                  <a:pt x="3478" y="54832"/>
                </a:lnTo>
                <a:lnTo>
                  <a:pt x="2765" y="56348"/>
                </a:lnTo>
                <a:lnTo>
                  <a:pt x="2141" y="57953"/>
                </a:lnTo>
                <a:lnTo>
                  <a:pt x="1606" y="59557"/>
                </a:lnTo>
                <a:lnTo>
                  <a:pt x="1071" y="61251"/>
                </a:lnTo>
                <a:lnTo>
                  <a:pt x="714" y="62945"/>
                </a:lnTo>
                <a:lnTo>
                  <a:pt x="358" y="64639"/>
                </a:lnTo>
                <a:lnTo>
                  <a:pt x="179" y="66422"/>
                </a:lnTo>
                <a:lnTo>
                  <a:pt x="1" y="68206"/>
                </a:lnTo>
                <a:lnTo>
                  <a:pt x="1" y="69989"/>
                </a:lnTo>
              </a:path>
            </a:pathLst>
          </a:custGeom>
          <a:noFill/>
          <a:ln w="8925" cap="rnd" cmpd="sng">
            <a:solidFill>
              <a:srgbClr val="F9AF40"/>
            </a:solidFill>
            <a:prstDash val="solid"/>
            <a:round/>
            <a:headEnd type="none" w="sm" len="sm"/>
            <a:tailEnd type="none" w="sm" len="sm"/>
          </a:ln>
        </p:spPr>
        <p:txBody>
          <a:bodyPr spcFirstLastPara="1" wrap="square" lIns="62335" tIns="62335" rIns="62335" bIns="62335" anchor="ctr" anchorCtr="0">
            <a:noAutofit/>
          </a:bodyPr>
          <a:lstStyle/>
          <a:p>
            <a:pPr marL="0" lvl="0" indent="0" algn="l" rtl="0">
              <a:spcBef>
                <a:spcPts val="0"/>
              </a:spcBef>
              <a:spcAft>
                <a:spcPts val="0"/>
              </a:spcAft>
              <a:buNone/>
            </a:pPr>
            <a:endParaRPr sz="955"/>
          </a:p>
        </p:txBody>
      </p:sp>
      <p:sp>
        <p:nvSpPr>
          <p:cNvPr id="156" name="Google Shape;156;p19"/>
          <p:cNvSpPr/>
          <p:nvPr/>
        </p:nvSpPr>
        <p:spPr>
          <a:xfrm>
            <a:off x="7462958" y="2889420"/>
            <a:ext cx="161386" cy="161386"/>
          </a:xfrm>
          <a:prstGeom prst="ellipse">
            <a:avLst/>
          </a:prstGeom>
          <a:solidFill>
            <a:srgbClr val="6E7A7B"/>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5</a:t>
            </a:r>
            <a:endParaRPr sz="545">
              <a:solidFill>
                <a:schemeClr val="lt1"/>
              </a:solidFill>
            </a:endParaRPr>
          </a:p>
        </p:txBody>
      </p:sp>
      <p:sp>
        <p:nvSpPr>
          <p:cNvPr id="157" name="Google Shape;157;p19"/>
          <p:cNvSpPr txBox="1"/>
          <p:nvPr/>
        </p:nvSpPr>
        <p:spPr>
          <a:xfrm>
            <a:off x="4155460" y="311895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B0BD21"/>
                </a:solidFill>
              </a:rPr>
              <a:t>Action #1</a:t>
            </a:r>
            <a:endParaRPr sz="750">
              <a:solidFill>
                <a:srgbClr val="B0BD21"/>
              </a:solidFill>
            </a:endParaRPr>
          </a:p>
        </p:txBody>
      </p:sp>
      <p:sp>
        <p:nvSpPr>
          <p:cNvPr id="158" name="Google Shape;158;p19"/>
          <p:cNvSpPr/>
          <p:nvPr/>
        </p:nvSpPr>
        <p:spPr>
          <a:xfrm>
            <a:off x="4426381" y="2889420"/>
            <a:ext cx="161386" cy="161386"/>
          </a:xfrm>
          <a:prstGeom prst="ellipse">
            <a:avLst/>
          </a:prstGeom>
          <a:solidFill>
            <a:srgbClr val="B0BD2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1</a:t>
            </a:r>
            <a:endParaRPr sz="545">
              <a:solidFill>
                <a:schemeClr val="lt1"/>
              </a:solidFill>
            </a:endParaRPr>
          </a:p>
        </p:txBody>
      </p:sp>
      <p:sp>
        <p:nvSpPr>
          <p:cNvPr id="159" name="Google Shape;159;p19"/>
          <p:cNvSpPr/>
          <p:nvPr/>
        </p:nvSpPr>
        <p:spPr>
          <a:xfrm>
            <a:off x="7933385" y="3445984"/>
            <a:ext cx="681959" cy="630671"/>
          </a:xfrm>
          <a:prstGeom prst="ellipse">
            <a:avLst/>
          </a:prstGeom>
          <a:solidFill>
            <a:schemeClr val="lt1"/>
          </a:solidFill>
          <a:ln w="38100" cap="flat" cmpd="sng">
            <a:solidFill>
              <a:srgbClr val="6E7A7B"/>
            </a:solidFill>
            <a:prstDash val="solid"/>
            <a:round/>
            <a:headEnd type="none" w="sm" len="sm"/>
            <a:tailEnd type="none" w="sm" len="sm"/>
          </a:ln>
        </p:spPr>
        <p:txBody>
          <a:bodyPr spcFirstLastPara="1" wrap="square" lIns="62335" tIns="62335" rIns="62335" bIns="62335" anchor="ctr" anchorCtr="0">
            <a:noAutofit/>
          </a:bodyPr>
          <a:lstStyle/>
          <a:p>
            <a:pPr marL="17145" lvl="0" indent="0" algn="ctr" rtl="0">
              <a:lnSpc>
                <a:spcPct val="100000"/>
              </a:lnSpc>
              <a:spcBef>
                <a:spcPts val="0"/>
              </a:spcBef>
              <a:spcAft>
                <a:spcPts val="0"/>
              </a:spcAft>
              <a:buNone/>
            </a:pPr>
            <a:r>
              <a:rPr lang="en" sz="1000">
                <a:solidFill>
                  <a:srgbClr val="6E7A7B"/>
                </a:solidFill>
                <a:ea typeface="Calibri" panose="020F0502020204030204"/>
                <a:cs typeface="Calibri" panose="020F0502020204030204"/>
              </a:rPr>
              <a:t>Check-in</a:t>
            </a:r>
          </a:p>
        </p:txBody>
      </p:sp>
      <p:sp>
        <p:nvSpPr>
          <p:cNvPr id="160" name="Google Shape;160;p19"/>
          <p:cNvSpPr txBox="1"/>
          <p:nvPr/>
        </p:nvSpPr>
        <p:spPr>
          <a:xfrm>
            <a:off x="4913972" y="311895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F9AF40"/>
                </a:solidFill>
              </a:rPr>
              <a:t>Action #2</a:t>
            </a:r>
            <a:endParaRPr sz="750">
              <a:solidFill>
                <a:srgbClr val="F9AF40"/>
              </a:solidFill>
            </a:endParaRPr>
          </a:p>
        </p:txBody>
      </p:sp>
      <p:sp>
        <p:nvSpPr>
          <p:cNvPr id="161" name="Google Shape;161;p19"/>
          <p:cNvSpPr txBox="1"/>
          <p:nvPr/>
        </p:nvSpPr>
        <p:spPr>
          <a:xfrm>
            <a:off x="5672485" y="311895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EF5B26"/>
                </a:solidFill>
              </a:rPr>
              <a:t>Action #3</a:t>
            </a:r>
            <a:endParaRPr sz="750">
              <a:solidFill>
                <a:srgbClr val="EF5B26"/>
              </a:solidFill>
            </a:endParaRPr>
          </a:p>
        </p:txBody>
      </p:sp>
      <p:sp>
        <p:nvSpPr>
          <p:cNvPr id="162" name="Google Shape;162;p19"/>
          <p:cNvSpPr txBox="1"/>
          <p:nvPr/>
        </p:nvSpPr>
        <p:spPr>
          <a:xfrm>
            <a:off x="6430997" y="311895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C03126"/>
                </a:solidFill>
              </a:rPr>
              <a:t>Action #4</a:t>
            </a:r>
            <a:endParaRPr sz="750">
              <a:solidFill>
                <a:srgbClr val="C03126"/>
              </a:solidFill>
            </a:endParaRPr>
          </a:p>
        </p:txBody>
      </p:sp>
      <p:sp>
        <p:nvSpPr>
          <p:cNvPr id="163" name="Google Shape;163;p19"/>
          <p:cNvSpPr txBox="1"/>
          <p:nvPr/>
        </p:nvSpPr>
        <p:spPr>
          <a:xfrm>
            <a:off x="7189509" y="311895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6E7A7B"/>
                </a:solidFill>
              </a:rPr>
              <a:t>Action #5</a:t>
            </a:r>
            <a:endParaRPr sz="750">
              <a:solidFill>
                <a:srgbClr val="6E7A7B"/>
              </a:solidFill>
            </a:endParaRPr>
          </a:p>
        </p:txBody>
      </p:sp>
      <p:sp>
        <p:nvSpPr>
          <p:cNvPr id="164" name="Google Shape;164;p19"/>
          <p:cNvSpPr/>
          <p:nvPr/>
        </p:nvSpPr>
        <p:spPr>
          <a:xfrm>
            <a:off x="5184885" y="2889420"/>
            <a:ext cx="161386" cy="161386"/>
          </a:xfrm>
          <a:prstGeom prst="ellipse">
            <a:avLst/>
          </a:prstGeom>
          <a:solidFill>
            <a:srgbClr val="F9AF4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2</a:t>
            </a:r>
            <a:endParaRPr sz="545">
              <a:solidFill>
                <a:schemeClr val="lt1"/>
              </a:solidFill>
            </a:endParaRPr>
          </a:p>
        </p:txBody>
      </p:sp>
      <p:sp>
        <p:nvSpPr>
          <p:cNvPr id="165" name="Google Shape;165;p19"/>
          <p:cNvSpPr/>
          <p:nvPr/>
        </p:nvSpPr>
        <p:spPr>
          <a:xfrm>
            <a:off x="5944660" y="2889420"/>
            <a:ext cx="161386" cy="161386"/>
          </a:xfrm>
          <a:prstGeom prst="ellipse">
            <a:avLst/>
          </a:prstGeom>
          <a:solidFill>
            <a:srgbClr val="EF5B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3</a:t>
            </a:r>
            <a:endParaRPr sz="545">
              <a:solidFill>
                <a:schemeClr val="lt1"/>
              </a:solidFill>
            </a:endParaRPr>
          </a:p>
        </p:txBody>
      </p:sp>
      <p:sp>
        <p:nvSpPr>
          <p:cNvPr id="166" name="Google Shape;166;p19"/>
          <p:cNvSpPr/>
          <p:nvPr/>
        </p:nvSpPr>
        <p:spPr>
          <a:xfrm>
            <a:off x="6703805" y="2889420"/>
            <a:ext cx="161386" cy="161386"/>
          </a:xfrm>
          <a:prstGeom prst="ellipse">
            <a:avLst/>
          </a:prstGeom>
          <a:solidFill>
            <a:srgbClr val="C031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4</a:t>
            </a:r>
            <a:endParaRPr sz="545">
              <a:solidFill>
                <a:schemeClr val="lt1"/>
              </a:solidFill>
            </a:endParaRPr>
          </a:p>
        </p:txBody>
      </p:sp>
      <p:sp>
        <p:nvSpPr>
          <p:cNvPr id="167" name="Google Shape;167;p19"/>
          <p:cNvSpPr/>
          <p:nvPr/>
        </p:nvSpPr>
        <p:spPr>
          <a:xfrm>
            <a:off x="7462958" y="4289670"/>
            <a:ext cx="161386" cy="161386"/>
          </a:xfrm>
          <a:prstGeom prst="ellipse">
            <a:avLst/>
          </a:prstGeom>
          <a:solidFill>
            <a:srgbClr val="6E7A7B"/>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5</a:t>
            </a:r>
            <a:endParaRPr sz="545">
              <a:solidFill>
                <a:schemeClr val="lt1"/>
              </a:solidFill>
            </a:endParaRPr>
          </a:p>
        </p:txBody>
      </p:sp>
      <p:sp>
        <p:nvSpPr>
          <p:cNvPr id="168" name="Google Shape;168;p19"/>
          <p:cNvSpPr txBox="1"/>
          <p:nvPr/>
        </p:nvSpPr>
        <p:spPr>
          <a:xfrm>
            <a:off x="4155460" y="451920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B0BD21"/>
                </a:solidFill>
              </a:rPr>
              <a:t>Action #1</a:t>
            </a:r>
            <a:endParaRPr sz="750">
              <a:solidFill>
                <a:srgbClr val="B0BD21"/>
              </a:solidFill>
            </a:endParaRPr>
          </a:p>
        </p:txBody>
      </p:sp>
      <p:sp>
        <p:nvSpPr>
          <p:cNvPr id="169" name="Google Shape;169;p19"/>
          <p:cNvSpPr/>
          <p:nvPr/>
        </p:nvSpPr>
        <p:spPr>
          <a:xfrm>
            <a:off x="4426381" y="4289670"/>
            <a:ext cx="161386" cy="161386"/>
          </a:xfrm>
          <a:prstGeom prst="ellipse">
            <a:avLst/>
          </a:prstGeom>
          <a:solidFill>
            <a:srgbClr val="B0BD2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1</a:t>
            </a:r>
            <a:endParaRPr sz="545">
              <a:solidFill>
                <a:schemeClr val="lt1"/>
              </a:solidFill>
            </a:endParaRPr>
          </a:p>
        </p:txBody>
      </p:sp>
      <p:sp>
        <p:nvSpPr>
          <p:cNvPr id="170" name="Google Shape;170;p19"/>
          <p:cNvSpPr txBox="1"/>
          <p:nvPr/>
        </p:nvSpPr>
        <p:spPr>
          <a:xfrm>
            <a:off x="4913972" y="451920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F9AF40"/>
                </a:solidFill>
              </a:rPr>
              <a:t>Action #2</a:t>
            </a:r>
            <a:endParaRPr sz="750">
              <a:solidFill>
                <a:srgbClr val="F9AF40"/>
              </a:solidFill>
            </a:endParaRPr>
          </a:p>
        </p:txBody>
      </p:sp>
      <p:sp>
        <p:nvSpPr>
          <p:cNvPr id="171" name="Google Shape;171;p19"/>
          <p:cNvSpPr txBox="1"/>
          <p:nvPr/>
        </p:nvSpPr>
        <p:spPr>
          <a:xfrm>
            <a:off x="5672485" y="451920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EF5B26"/>
                </a:solidFill>
              </a:rPr>
              <a:t>Action #3</a:t>
            </a:r>
            <a:endParaRPr sz="750">
              <a:solidFill>
                <a:srgbClr val="EF5B26"/>
              </a:solidFill>
            </a:endParaRPr>
          </a:p>
        </p:txBody>
      </p:sp>
      <p:sp>
        <p:nvSpPr>
          <p:cNvPr id="172" name="Google Shape;172;p19"/>
          <p:cNvSpPr txBox="1"/>
          <p:nvPr/>
        </p:nvSpPr>
        <p:spPr>
          <a:xfrm>
            <a:off x="6430997" y="451920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C03126"/>
                </a:solidFill>
              </a:rPr>
              <a:t>Action #4</a:t>
            </a:r>
            <a:endParaRPr sz="750">
              <a:solidFill>
                <a:srgbClr val="C03126"/>
              </a:solidFill>
            </a:endParaRPr>
          </a:p>
        </p:txBody>
      </p:sp>
      <p:sp>
        <p:nvSpPr>
          <p:cNvPr id="173" name="Google Shape;173;p19"/>
          <p:cNvSpPr txBox="1"/>
          <p:nvPr/>
        </p:nvSpPr>
        <p:spPr>
          <a:xfrm>
            <a:off x="7189509" y="4519205"/>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6E7A7B"/>
                </a:solidFill>
              </a:rPr>
              <a:t>Action #5</a:t>
            </a:r>
            <a:endParaRPr sz="750">
              <a:solidFill>
                <a:srgbClr val="6E7A7B"/>
              </a:solidFill>
            </a:endParaRPr>
          </a:p>
        </p:txBody>
      </p:sp>
      <p:sp>
        <p:nvSpPr>
          <p:cNvPr id="174" name="Google Shape;174;p19"/>
          <p:cNvSpPr/>
          <p:nvPr/>
        </p:nvSpPr>
        <p:spPr>
          <a:xfrm>
            <a:off x="5184885" y="4289670"/>
            <a:ext cx="161386" cy="161386"/>
          </a:xfrm>
          <a:prstGeom prst="ellipse">
            <a:avLst/>
          </a:prstGeom>
          <a:solidFill>
            <a:srgbClr val="F9AF4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2</a:t>
            </a:r>
            <a:endParaRPr sz="545">
              <a:solidFill>
                <a:schemeClr val="lt1"/>
              </a:solidFill>
            </a:endParaRPr>
          </a:p>
        </p:txBody>
      </p:sp>
      <p:sp>
        <p:nvSpPr>
          <p:cNvPr id="175" name="Google Shape;175;p19"/>
          <p:cNvSpPr/>
          <p:nvPr/>
        </p:nvSpPr>
        <p:spPr>
          <a:xfrm>
            <a:off x="5944660" y="4289670"/>
            <a:ext cx="161386" cy="161386"/>
          </a:xfrm>
          <a:prstGeom prst="ellipse">
            <a:avLst/>
          </a:prstGeom>
          <a:solidFill>
            <a:srgbClr val="EF5B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3</a:t>
            </a:r>
            <a:endParaRPr sz="545">
              <a:solidFill>
                <a:schemeClr val="lt1"/>
              </a:solidFill>
            </a:endParaRPr>
          </a:p>
        </p:txBody>
      </p:sp>
      <p:sp>
        <p:nvSpPr>
          <p:cNvPr id="176" name="Google Shape;176;p19"/>
          <p:cNvSpPr/>
          <p:nvPr/>
        </p:nvSpPr>
        <p:spPr>
          <a:xfrm>
            <a:off x="6703805" y="4289670"/>
            <a:ext cx="161386" cy="161386"/>
          </a:xfrm>
          <a:prstGeom prst="ellipse">
            <a:avLst/>
          </a:prstGeom>
          <a:solidFill>
            <a:srgbClr val="C031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4</a:t>
            </a:r>
            <a:endParaRPr sz="545">
              <a:solidFill>
                <a:schemeClr val="lt1"/>
              </a:solidFill>
            </a:endParaRPr>
          </a:p>
        </p:txBody>
      </p:sp>
      <p:sp>
        <p:nvSpPr>
          <p:cNvPr id="177" name="Google Shape;177;p19"/>
          <p:cNvSpPr/>
          <p:nvPr/>
        </p:nvSpPr>
        <p:spPr>
          <a:xfrm>
            <a:off x="7462958" y="5701118"/>
            <a:ext cx="161386" cy="161386"/>
          </a:xfrm>
          <a:prstGeom prst="ellipse">
            <a:avLst/>
          </a:prstGeom>
          <a:solidFill>
            <a:srgbClr val="6E7A7B"/>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5</a:t>
            </a:r>
            <a:endParaRPr sz="545">
              <a:solidFill>
                <a:schemeClr val="lt1"/>
              </a:solidFill>
            </a:endParaRPr>
          </a:p>
        </p:txBody>
      </p:sp>
      <p:sp>
        <p:nvSpPr>
          <p:cNvPr id="178" name="Google Shape;178;p19"/>
          <p:cNvSpPr txBox="1"/>
          <p:nvPr/>
        </p:nvSpPr>
        <p:spPr>
          <a:xfrm>
            <a:off x="4155460" y="5930654"/>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B0BD21"/>
                </a:solidFill>
              </a:rPr>
              <a:t>Action #1</a:t>
            </a:r>
            <a:endParaRPr sz="750">
              <a:solidFill>
                <a:srgbClr val="B0BD21"/>
              </a:solidFill>
            </a:endParaRPr>
          </a:p>
        </p:txBody>
      </p:sp>
      <p:sp>
        <p:nvSpPr>
          <p:cNvPr id="179" name="Google Shape;179;p19"/>
          <p:cNvSpPr/>
          <p:nvPr/>
        </p:nvSpPr>
        <p:spPr>
          <a:xfrm>
            <a:off x="4426381" y="5701118"/>
            <a:ext cx="161386" cy="161386"/>
          </a:xfrm>
          <a:prstGeom prst="ellipse">
            <a:avLst/>
          </a:prstGeom>
          <a:solidFill>
            <a:srgbClr val="B0BD2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1</a:t>
            </a:r>
            <a:endParaRPr sz="545">
              <a:solidFill>
                <a:schemeClr val="lt1"/>
              </a:solidFill>
            </a:endParaRPr>
          </a:p>
        </p:txBody>
      </p:sp>
      <p:sp>
        <p:nvSpPr>
          <p:cNvPr id="180" name="Google Shape;180;p19"/>
          <p:cNvSpPr txBox="1"/>
          <p:nvPr/>
        </p:nvSpPr>
        <p:spPr>
          <a:xfrm>
            <a:off x="4913972" y="5930654"/>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F9AF40"/>
                </a:solidFill>
              </a:rPr>
              <a:t>Action #2</a:t>
            </a:r>
            <a:endParaRPr sz="750">
              <a:solidFill>
                <a:srgbClr val="F9AF40"/>
              </a:solidFill>
            </a:endParaRPr>
          </a:p>
        </p:txBody>
      </p:sp>
      <p:sp>
        <p:nvSpPr>
          <p:cNvPr id="181" name="Google Shape;181;p19"/>
          <p:cNvSpPr txBox="1"/>
          <p:nvPr/>
        </p:nvSpPr>
        <p:spPr>
          <a:xfrm>
            <a:off x="5672485" y="5930654"/>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EF5B26"/>
                </a:solidFill>
              </a:rPr>
              <a:t>Action #3</a:t>
            </a:r>
            <a:endParaRPr sz="750">
              <a:solidFill>
                <a:srgbClr val="EF5B26"/>
              </a:solidFill>
            </a:endParaRPr>
          </a:p>
        </p:txBody>
      </p:sp>
      <p:sp>
        <p:nvSpPr>
          <p:cNvPr id="182" name="Google Shape;182;p19"/>
          <p:cNvSpPr txBox="1"/>
          <p:nvPr/>
        </p:nvSpPr>
        <p:spPr>
          <a:xfrm>
            <a:off x="6430997" y="5930654"/>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C03126"/>
                </a:solidFill>
              </a:rPr>
              <a:t>Action #4</a:t>
            </a:r>
            <a:endParaRPr sz="750">
              <a:solidFill>
                <a:srgbClr val="C03126"/>
              </a:solidFill>
            </a:endParaRPr>
          </a:p>
        </p:txBody>
      </p:sp>
      <p:sp>
        <p:nvSpPr>
          <p:cNvPr id="183" name="Google Shape;183;p19"/>
          <p:cNvSpPr txBox="1"/>
          <p:nvPr/>
        </p:nvSpPr>
        <p:spPr>
          <a:xfrm>
            <a:off x="7189509" y="5930654"/>
            <a:ext cx="703227" cy="258616"/>
          </a:xfrm>
          <a:prstGeom prst="rect">
            <a:avLst/>
          </a:prstGeom>
          <a:noFill/>
          <a:ln>
            <a:noFill/>
          </a:ln>
        </p:spPr>
        <p:txBody>
          <a:bodyPr spcFirstLastPara="1" wrap="square" lIns="62335" tIns="62335" rIns="62335" bIns="62335" anchor="t" anchorCtr="0">
            <a:spAutoFit/>
          </a:bodyPr>
          <a:lstStyle/>
          <a:p>
            <a:pPr marL="17318" lvl="0" indent="0" algn="ctr" rtl="0">
              <a:lnSpc>
                <a:spcPct val="115000"/>
              </a:lnSpc>
              <a:spcBef>
                <a:spcPts val="0"/>
              </a:spcBef>
              <a:spcAft>
                <a:spcPts val="0"/>
              </a:spcAft>
              <a:buNone/>
            </a:pPr>
            <a:r>
              <a:rPr lang="en" sz="750">
                <a:solidFill>
                  <a:srgbClr val="6E7A7B"/>
                </a:solidFill>
              </a:rPr>
              <a:t>Action #5</a:t>
            </a:r>
            <a:endParaRPr sz="750">
              <a:solidFill>
                <a:srgbClr val="6E7A7B"/>
              </a:solidFill>
            </a:endParaRPr>
          </a:p>
        </p:txBody>
      </p:sp>
      <p:sp>
        <p:nvSpPr>
          <p:cNvPr id="184" name="Google Shape;184;p19"/>
          <p:cNvSpPr/>
          <p:nvPr/>
        </p:nvSpPr>
        <p:spPr>
          <a:xfrm>
            <a:off x="5184885" y="5701118"/>
            <a:ext cx="161386" cy="161386"/>
          </a:xfrm>
          <a:prstGeom prst="ellipse">
            <a:avLst/>
          </a:prstGeom>
          <a:solidFill>
            <a:srgbClr val="F9AF4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2</a:t>
            </a:r>
            <a:endParaRPr sz="545">
              <a:solidFill>
                <a:schemeClr val="lt1"/>
              </a:solidFill>
            </a:endParaRPr>
          </a:p>
        </p:txBody>
      </p:sp>
      <p:sp>
        <p:nvSpPr>
          <p:cNvPr id="185" name="Google Shape;185;p19"/>
          <p:cNvSpPr/>
          <p:nvPr/>
        </p:nvSpPr>
        <p:spPr>
          <a:xfrm>
            <a:off x="5944660" y="5701118"/>
            <a:ext cx="161386" cy="161386"/>
          </a:xfrm>
          <a:prstGeom prst="ellipse">
            <a:avLst/>
          </a:prstGeom>
          <a:solidFill>
            <a:srgbClr val="EF5B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3</a:t>
            </a:r>
            <a:endParaRPr sz="545">
              <a:solidFill>
                <a:schemeClr val="lt1"/>
              </a:solidFill>
            </a:endParaRPr>
          </a:p>
        </p:txBody>
      </p:sp>
      <p:sp>
        <p:nvSpPr>
          <p:cNvPr id="186" name="Google Shape;186;p19"/>
          <p:cNvSpPr/>
          <p:nvPr/>
        </p:nvSpPr>
        <p:spPr>
          <a:xfrm>
            <a:off x="6703805" y="5701118"/>
            <a:ext cx="161386" cy="161386"/>
          </a:xfrm>
          <a:prstGeom prst="ellipse">
            <a:avLst/>
          </a:prstGeom>
          <a:solidFill>
            <a:srgbClr val="C031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4</a:t>
            </a:r>
            <a:endParaRPr sz="545">
              <a:solidFill>
                <a:schemeClr val="lt1"/>
              </a:solidFill>
            </a:endParaRPr>
          </a:p>
        </p:txBody>
      </p:sp>
      <p:sp>
        <p:nvSpPr>
          <p:cNvPr id="187" name="Google Shape;187;p19"/>
          <p:cNvSpPr/>
          <p:nvPr/>
        </p:nvSpPr>
        <p:spPr>
          <a:xfrm>
            <a:off x="3661788" y="2669433"/>
            <a:ext cx="601364" cy="601364"/>
          </a:xfrm>
          <a:prstGeom prst="ellipse">
            <a:avLst/>
          </a:prstGeom>
          <a:solidFill>
            <a:schemeClr val="lt1"/>
          </a:solidFill>
          <a:ln w="38100" cap="flat" cmpd="sng">
            <a:solidFill>
              <a:srgbClr val="6E7A7B"/>
            </a:solidFill>
            <a:prstDash val="solid"/>
            <a:round/>
            <a:headEnd type="none" w="sm" len="sm"/>
            <a:tailEnd type="none" w="sm" len="sm"/>
          </a:ln>
        </p:spPr>
        <p:txBody>
          <a:bodyPr spcFirstLastPara="1" wrap="square" lIns="62335" tIns="62335" rIns="62335" bIns="62335" anchor="ctr" anchorCtr="0">
            <a:noAutofit/>
          </a:bodyPr>
          <a:lstStyle/>
          <a:p>
            <a:pPr marL="17145" lvl="0" indent="0" algn="ctr" rtl="0">
              <a:lnSpc>
                <a:spcPct val="100000"/>
              </a:lnSpc>
              <a:spcBef>
                <a:spcPts val="0"/>
              </a:spcBef>
              <a:spcAft>
                <a:spcPts val="0"/>
              </a:spcAft>
              <a:buNone/>
            </a:pPr>
            <a:r>
              <a:rPr lang="en" sz="1000">
                <a:solidFill>
                  <a:srgbClr val="6E7A7B"/>
                </a:solidFill>
                <a:ea typeface="Calibri"/>
                <a:cs typeface="Calibri"/>
              </a:rPr>
              <a:t>Start</a:t>
            </a:r>
          </a:p>
        </p:txBody>
      </p:sp>
      <p:sp>
        <p:nvSpPr>
          <p:cNvPr id="188" name="Google Shape;188;p19"/>
          <p:cNvSpPr/>
          <p:nvPr/>
        </p:nvSpPr>
        <p:spPr>
          <a:xfrm>
            <a:off x="3530903" y="4762830"/>
            <a:ext cx="637999" cy="630672"/>
          </a:xfrm>
          <a:prstGeom prst="ellipse">
            <a:avLst/>
          </a:prstGeom>
          <a:solidFill>
            <a:schemeClr val="lt1"/>
          </a:solidFill>
          <a:ln w="38100" cap="flat" cmpd="sng">
            <a:solidFill>
              <a:srgbClr val="6E7A7B"/>
            </a:solidFill>
            <a:prstDash val="solid"/>
            <a:round/>
            <a:headEnd type="none" w="sm" len="sm"/>
            <a:tailEnd type="none" w="sm" len="sm"/>
          </a:ln>
        </p:spPr>
        <p:txBody>
          <a:bodyPr spcFirstLastPara="1" wrap="square" lIns="62335" tIns="62335" rIns="62335" bIns="62335" anchor="ctr" anchorCtr="0">
            <a:noAutofit/>
          </a:bodyPr>
          <a:lstStyle/>
          <a:p>
            <a:pPr marL="17145" lvl="0" indent="0" algn="ctr" rtl="0">
              <a:lnSpc>
                <a:spcPct val="100000"/>
              </a:lnSpc>
              <a:spcBef>
                <a:spcPts val="0"/>
              </a:spcBef>
              <a:spcAft>
                <a:spcPts val="0"/>
              </a:spcAft>
              <a:buNone/>
            </a:pPr>
            <a:r>
              <a:rPr lang="en" sz="1000">
                <a:solidFill>
                  <a:srgbClr val="6E7A7B"/>
                </a:solidFill>
                <a:ea typeface="Calibri"/>
                <a:cs typeface="Calibri"/>
              </a:rPr>
              <a:t>Check-in</a:t>
            </a:r>
          </a:p>
        </p:txBody>
      </p:sp>
      <p:grpSp>
        <p:nvGrpSpPr>
          <p:cNvPr id="189" name="Google Shape;189;p19"/>
          <p:cNvGrpSpPr/>
          <p:nvPr/>
        </p:nvGrpSpPr>
        <p:grpSpPr>
          <a:xfrm>
            <a:off x="3938182" y="2150235"/>
            <a:ext cx="920506" cy="161386"/>
            <a:chOff x="721400" y="2790284"/>
            <a:chExt cx="1350075" cy="236700"/>
          </a:xfrm>
        </p:grpSpPr>
        <p:sp>
          <p:nvSpPr>
            <p:cNvPr id="190" name="Google Shape;190;p19"/>
            <p:cNvSpPr/>
            <p:nvPr/>
          </p:nvSpPr>
          <p:spPr>
            <a:xfrm>
              <a:off x="721400" y="2790284"/>
              <a:ext cx="236700" cy="236700"/>
            </a:xfrm>
            <a:prstGeom prst="ellipse">
              <a:avLst/>
            </a:prstGeom>
            <a:solidFill>
              <a:srgbClr val="B0BD2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1</a:t>
              </a:r>
              <a:endParaRPr sz="545">
                <a:solidFill>
                  <a:schemeClr val="lt1"/>
                </a:solidFill>
              </a:endParaRPr>
            </a:p>
          </p:txBody>
        </p:sp>
        <p:sp>
          <p:nvSpPr>
            <p:cNvPr id="191" name="Google Shape;191;p19"/>
            <p:cNvSpPr txBox="1"/>
            <p:nvPr/>
          </p:nvSpPr>
          <p:spPr>
            <a:xfrm>
              <a:off x="1040075" y="2824025"/>
              <a:ext cx="1031400" cy="169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750">
                  <a:solidFill>
                    <a:srgbClr val="B0BD21"/>
                  </a:solidFill>
                </a:rPr>
                <a:t>Topic #1</a:t>
              </a:r>
              <a:endParaRPr sz="750">
                <a:solidFill>
                  <a:srgbClr val="B0BD21"/>
                </a:solidFill>
              </a:endParaRPr>
            </a:p>
          </p:txBody>
        </p:sp>
      </p:grpSp>
      <p:grpSp>
        <p:nvGrpSpPr>
          <p:cNvPr id="192" name="Google Shape;192;p19"/>
          <p:cNvGrpSpPr/>
          <p:nvPr/>
        </p:nvGrpSpPr>
        <p:grpSpPr>
          <a:xfrm>
            <a:off x="4819377" y="2150235"/>
            <a:ext cx="920506" cy="161386"/>
            <a:chOff x="721400" y="2790284"/>
            <a:chExt cx="1350075" cy="236700"/>
          </a:xfrm>
        </p:grpSpPr>
        <p:sp>
          <p:nvSpPr>
            <p:cNvPr id="193" name="Google Shape;193;p19"/>
            <p:cNvSpPr/>
            <p:nvPr/>
          </p:nvSpPr>
          <p:spPr>
            <a:xfrm>
              <a:off x="721400" y="2790284"/>
              <a:ext cx="236700" cy="236700"/>
            </a:xfrm>
            <a:prstGeom prst="ellipse">
              <a:avLst/>
            </a:prstGeom>
            <a:solidFill>
              <a:srgbClr val="F9AF4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2</a:t>
              </a:r>
              <a:endParaRPr sz="545">
                <a:solidFill>
                  <a:schemeClr val="lt1"/>
                </a:solidFill>
              </a:endParaRPr>
            </a:p>
          </p:txBody>
        </p:sp>
        <p:sp>
          <p:nvSpPr>
            <p:cNvPr id="194" name="Google Shape;194;p19"/>
            <p:cNvSpPr txBox="1"/>
            <p:nvPr/>
          </p:nvSpPr>
          <p:spPr>
            <a:xfrm>
              <a:off x="1040075" y="2824025"/>
              <a:ext cx="1031400" cy="169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750">
                  <a:solidFill>
                    <a:srgbClr val="F9AF40"/>
                  </a:solidFill>
                </a:rPr>
                <a:t>Topic #2</a:t>
              </a:r>
              <a:endParaRPr sz="750">
                <a:solidFill>
                  <a:srgbClr val="F9AF40"/>
                </a:solidFill>
              </a:endParaRPr>
            </a:p>
          </p:txBody>
        </p:sp>
      </p:grpSp>
      <p:grpSp>
        <p:nvGrpSpPr>
          <p:cNvPr id="195" name="Google Shape;195;p19"/>
          <p:cNvGrpSpPr/>
          <p:nvPr/>
        </p:nvGrpSpPr>
        <p:grpSpPr>
          <a:xfrm>
            <a:off x="5700572" y="2150235"/>
            <a:ext cx="920506" cy="161386"/>
            <a:chOff x="721400" y="2790284"/>
            <a:chExt cx="1350075" cy="236700"/>
          </a:xfrm>
        </p:grpSpPr>
        <p:sp>
          <p:nvSpPr>
            <p:cNvPr id="196" name="Google Shape;196;p19"/>
            <p:cNvSpPr/>
            <p:nvPr/>
          </p:nvSpPr>
          <p:spPr>
            <a:xfrm>
              <a:off x="721400" y="2790284"/>
              <a:ext cx="236700" cy="236700"/>
            </a:xfrm>
            <a:prstGeom prst="ellipse">
              <a:avLst/>
            </a:prstGeom>
            <a:solidFill>
              <a:srgbClr val="EF5B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3</a:t>
              </a:r>
              <a:endParaRPr sz="545">
                <a:solidFill>
                  <a:schemeClr val="lt1"/>
                </a:solidFill>
              </a:endParaRPr>
            </a:p>
          </p:txBody>
        </p:sp>
        <p:sp>
          <p:nvSpPr>
            <p:cNvPr id="197" name="Google Shape;197;p19"/>
            <p:cNvSpPr txBox="1"/>
            <p:nvPr/>
          </p:nvSpPr>
          <p:spPr>
            <a:xfrm>
              <a:off x="1040075" y="2824025"/>
              <a:ext cx="1031400" cy="169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750">
                  <a:solidFill>
                    <a:srgbClr val="EF5B26"/>
                  </a:solidFill>
                </a:rPr>
                <a:t>Topic #3</a:t>
              </a:r>
              <a:endParaRPr sz="750">
                <a:solidFill>
                  <a:srgbClr val="EF5B26"/>
                </a:solidFill>
              </a:endParaRPr>
            </a:p>
          </p:txBody>
        </p:sp>
      </p:grpSp>
      <p:grpSp>
        <p:nvGrpSpPr>
          <p:cNvPr id="198" name="Google Shape;198;p19"/>
          <p:cNvGrpSpPr/>
          <p:nvPr/>
        </p:nvGrpSpPr>
        <p:grpSpPr>
          <a:xfrm>
            <a:off x="6581766" y="2150235"/>
            <a:ext cx="920506" cy="161386"/>
            <a:chOff x="721400" y="2790284"/>
            <a:chExt cx="1350075" cy="236700"/>
          </a:xfrm>
        </p:grpSpPr>
        <p:sp>
          <p:nvSpPr>
            <p:cNvPr id="199" name="Google Shape;199;p19"/>
            <p:cNvSpPr/>
            <p:nvPr/>
          </p:nvSpPr>
          <p:spPr>
            <a:xfrm>
              <a:off x="721400" y="2790284"/>
              <a:ext cx="236700" cy="236700"/>
            </a:xfrm>
            <a:prstGeom prst="ellipse">
              <a:avLst/>
            </a:prstGeom>
            <a:solidFill>
              <a:srgbClr val="C0312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4</a:t>
              </a:r>
              <a:endParaRPr sz="545">
                <a:solidFill>
                  <a:schemeClr val="lt1"/>
                </a:solidFill>
              </a:endParaRPr>
            </a:p>
          </p:txBody>
        </p:sp>
        <p:sp>
          <p:nvSpPr>
            <p:cNvPr id="200" name="Google Shape;200;p19"/>
            <p:cNvSpPr txBox="1"/>
            <p:nvPr/>
          </p:nvSpPr>
          <p:spPr>
            <a:xfrm>
              <a:off x="1040075" y="2824025"/>
              <a:ext cx="1031400" cy="169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750">
                  <a:solidFill>
                    <a:srgbClr val="C03126"/>
                  </a:solidFill>
                </a:rPr>
                <a:t>Topic #4</a:t>
              </a:r>
              <a:endParaRPr sz="750">
                <a:solidFill>
                  <a:srgbClr val="C03126"/>
                </a:solidFill>
              </a:endParaRPr>
            </a:p>
          </p:txBody>
        </p:sp>
      </p:grpSp>
      <p:grpSp>
        <p:nvGrpSpPr>
          <p:cNvPr id="201" name="Google Shape;201;p19"/>
          <p:cNvGrpSpPr/>
          <p:nvPr/>
        </p:nvGrpSpPr>
        <p:grpSpPr>
          <a:xfrm>
            <a:off x="7462960" y="2150235"/>
            <a:ext cx="920506" cy="161386"/>
            <a:chOff x="721400" y="2790284"/>
            <a:chExt cx="1350075" cy="236700"/>
          </a:xfrm>
        </p:grpSpPr>
        <p:sp>
          <p:nvSpPr>
            <p:cNvPr id="202" name="Google Shape;202;p19"/>
            <p:cNvSpPr/>
            <p:nvPr/>
          </p:nvSpPr>
          <p:spPr>
            <a:xfrm>
              <a:off x="721400" y="2790284"/>
              <a:ext cx="236700" cy="236700"/>
            </a:xfrm>
            <a:prstGeom prst="ellipse">
              <a:avLst/>
            </a:prstGeom>
            <a:solidFill>
              <a:srgbClr val="6E7A7B"/>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45">
                  <a:solidFill>
                    <a:schemeClr val="lt1"/>
                  </a:solidFill>
                </a:rPr>
                <a:t>5</a:t>
              </a:r>
              <a:endParaRPr sz="545">
                <a:solidFill>
                  <a:schemeClr val="lt1"/>
                </a:solidFill>
              </a:endParaRPr>
            </a:p>
          </p:txBody>
        </p:sp>
        <p:sp>
          <p:nvSpPr>
            <p:cNvPr id="203" name="Google Shape;203;p19"/>
            <p:cNvSpPr txBox="1"/>
            <p:nvPr/>
          </p:nvSpPr>
          <p:spPr>
            <a:xfrm>
              <a:off x="1040075" y="2824025"/>
              <a:ext cx="1031400" cy="169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750">
                  <a:solidFill>
                    <a:srgbClr val="6E7A7B"/>
                  </a:solidFill>
                </a:rPr>
                <a:t>Topic #5</a:t>
              </a:r>
              <a:endParaRPr sz="750">
                <a:solidFill>
                  <a:srgbClr val="6E7A7B"/>
                </a:solidFill>
              </a:endParaRPr>
            </a:p>
          </p:txBody>
        </p:sp>
      </p:grpSp>
      <p:cxnSp>
        <p:nvCxnSpPr>
          <p:cNvPr id="204" name="Google Shape;204;p19"/>
          <p:cNvCxnSpPr/>
          <p:nvPr/>
        </p:nvCxnSpPr>
        <p:spPr>
          <a:xfrm>
            <a:off x="3945682" y="2476875"/>
            <a:ext cx="4447636" cy="0"/>
          </a:xfrm>
          <a:prstGeom prst="straightConnector1">
            <a:avLst/>
          </a:prstGeom>
          <a:noFill/>
          <a:ln w="9525" cap="flat" cmpd="sng">
            <a:solidFill>
              <a:srgbClr val="6E7A7B"/>
            </a:solidFill>
            <a:prstDash val="solid"/>
            <a:round/>
            <a:headEnd type="none" w="med" len="med"/>
            <a:tailEnd type="none" w="med" len="med"/>
          </a:ln>
        </p:spPr>
      </p:cxnSp>
    </p:spTree>
    <p:extLst>
      <p:ext uri="{BB962C8B-B14F-4D97-AF65-F5344CB8AC3E}">
        <p14:creationId xmlns:p14="http://schemas.microsoft.com/office/powerpoint/2010/main" val="2800352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99870532-5BA7-4F40-9725-7E5D2F3C3C58}"/>
              </a:ext>
            </a:extLst>
          </p:cNvPr>
          <p:cNvSpPr txBox="1">
            <a:spLocks/>
          </p:cNvSpPr>
          <p:nvPr/>
        </p:nvSpPr>
        <p:spPr>
          <a:xfrm>
            <a:off x="4822520" y="182422"/>
            <a:ext cx="6627800" cy="3693319"/>
          </a:xfrm>
          <a:prstGeom prst="rect">
            <a:avLst/>
          </a:prstGeom>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285750" defTabSz="457200">
              <a:lnSpc>
                <a:spcPct val="100000"/>
              </a:lnSpc>
              <a:spcBef>
                <a:spcPts val="1200"/>
              </a:spcBef>
              <a:buClr>
                <a:srgbClr val="FFFFFF">
                  <a:lumMod val="75000"/>
                </a:srgbClr>
              </a:buClr>
              <a:buFont typeface="Wingdings" pitchFamily="2" charset="2"/>
              <a:buChar char="§"/>
            </a:pPr>
            <a:r>
              <a:rPr lang="en-US" sz="2400" b="0" kern="1200" cap="none" spc="0">
                <a:solidFill>
                  <a:schemeClr val="tx1"/>
                </a:solidFill>
                <a:latin typeface="Source Sans Pro"/>
                <a:ea typeface="Proxima Nova Light" charset="0"/>
                <a:cs typeface="Proxima Nova Light" charset="0"/>
              </a:rPr>
              <a:t>Introduce the equitable placement and completion Community of Practice (CoP) model and opportunity</a:t>
            </a:r>
          </a:p>
          <a:p>
            <a:pPr marL="346075" lvl="0" indent="-285750" defTabSz="457200">
              <a:lnSpc>
                <a:spcPct val="100000"/>
              </a:lnSpc>
              <a:spcBef>
                <a:spcPts val="1200"/>
              </a:spcBef>
              <a:buClr>
                <a:srgbClr val="BFBFBF"/>
              </a:buClr>
              <a:buFont typeface="Wingdings" pitchFamily="2" charset="2"/>
              <a:buChar char="§"/>
            </a:pPr>
            <a:r>
              <a:rPr lang="en-US" sz="2400" b="0" kern="1200" cap="none" spc="0">
                <a:solidFill>
                  <a:schemeClr val="tx1"/>
                </a:solidFill>
                <a:latin typeface="Source Sans Pro"/>
                <a:ea typeface="Proxima Nova Light" charset="0"/>
                <a:cs typeface="Proxima Nova Light" charset="0"/>
              </a:rPr>
              <a:t>Explain the different phases of the work, including timeline and commitment expectations</a:t>
            </a:r>
          </a:p>
          <a:p>
            <a:pPr marL="346075" indent="-285750" defTabSz="457200">
              <a:lnSpc>
                <a:spcPct val="100000"/>
              </a:lnSpc>
              <a:spcBef>
                <a:spcPts val="1200"/>
              </a:spcBef>
              <a:buClr>
                <a:srgbClr val="FFFFFF">
                  <a:lumMod val="75000"/>
                </a:srgbClr>
              </a:buClr>
              <a:buFont typeface="Wingdings" pitchFamily="2" charset="2"/>
              <a:buChar char="§"/>
            </a:pPr>
            <a:r>
              <a:rPr lang="en-US" sz="2400" b="0" kern="1200" cap="none" spc="0">
                <a:solidFill>
                  <a:schemeClr val="tx1"/>
                </a:solidFill>
                <a:latin typeface="Source Sans Pro"/>
                <a:ea typeface="Proxima Nova Light" charset="0"/>
                <a:cs typeface="Proxima Nova Light" charset="0"/>
              </a:rPr>
              <a:t>Discuss the application process </a:t>
            </a:r>
          </a:p>
          <a:p>
            <a:pPr marL="346075" indent="-285750" defTabSz="457200">
              <a:lnSpc>
                <a:spcPct val="100000"/>
              </a:lnSpc>
              <a:spcBef>
                <a:spcPts val="1200"/>
              </a:spcBef>
              <a:buClr>
                <a:srgbClr val="FFFFFF">
                  <a:lumMod val="75000"/>
                </a:srgbClr>
              </a:buClr>
              <a:buFont typeface="Wingdings" pitchFamily="2" charset="2"/>
              <a:buChar char="§"/>
            </a:pPr>
            <a:r>
              <a:rPr lang="en-US" sz="2400" b="0" kern="1200" cap="none" spc="0">
                <a:solidFill>
                  <a:schemeClr val="tx1"/>
                </a:solidFill>
                <a:latin typeface="Source Sans Pro"/>
                <a:ea typeface="Proxima Nova Light" charset="0"/>
                <a:cs typeface="Proxima Nova Light" charset="0"/>
              </a:rPr>
              <a:t>Hear from interested colleges (questions/comments)</a:t>
            </a:r>
          </a:p>
        </p:txBody>
      </p:sp>
      <p:sp>
        <p:nvSpPr>
          <p:cNvPr id="8" name="Text Placeholder 16">
            <a:extLst>
              <a:ext uri="{FF2B5EF4-FFF2-40B4-BE49-F238E27FC236}">
                <a16:creationId xmlns:a16="http://schemas.microsoft.com/office/drawing/2014/main" id="{5879A499-2FEC-1349-94D7-E29D52BB0D3D}"/>
              </a:ext>
            </a:extLst>
          </p:cNvPr>
          <p:cNvSpPr txBox="1">
            <a:spLocks/>
          </p:cNvSpPr>
          <p:nvPr/>
        </p:nvSpPr>
        <p:spPr>
          <a:xfrm>
            <a:off x="110606" y="631494"/>
            <a:ext cx="3928571" cy="3222421"/>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spc="0">
                <a:solidFill>
                  <a:schemeClr val="bg1"/>
                </a:solidFill>
                <a:latin typeface="Museo Sans 700" panose="02000000000000000000" pitchFamily="2" charset="77"/>
              </a:rPr>
              <a:t>Goals of this Information Session</a:t>
            </a:r>
            <a:endParaRPr lang="en-US" sz="4800" b="1" spc="0">
              <a:solidFill>
                <a:schemeClr val="bg1"/>
              </a:solidFill>
              <a:latin typeface="Museo Sans 700" panose="02000000000000000000" pitchFamily="2" charset="77"/>
            </a:endParaRPr>
          </a:p>
        </p:txBody>
      </p:sp>
    </p:spTree>
    <p:extLst>
      <p:ext uri="{BB962C8B-B14F-4D97-AF65-F5344CB8AC3E}">
        <p14:creationId xmlns:p14="http://schemas.microsoft.com/office/powerpoint/2010/main" val="818396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D79873-DB26-41E7-88C6-C4267D1B2164}"/>
              </a:ext>
            </a:extLst>
          </p:cNvPr>
          <p:cNvCxnSpPr>
            <a:cxnSpLocks/>
          </p:cNvCxnSpPr>
          <p:nvPr/>
        </p:nvCxnSpPr>
        <p:spPr>
          <a:xfrm>
            <a:off x="457199" y="1774139"/>
            <a:ext cx="4808137"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7D0AFBFC-CEA3-44E8-B3CB-BD0F19DD5F56}"/>
              </a:ext>
            </a:extLst>
          </p:cNvPr>
          <p:cNvGraphicFramePr/>
          <p:nvPr>
            <p:extLst>
              <p:ext uri="{D42A27DB-BD31-4B8C-83A1-F6EECF244321}">
                <p14:modId xmlns:p14="http://schemas.microsoft.com/office/powerpoint/2010/main" val="1698843809"/>
              </p:ext>
            </p:extLst>
          </p:nvPr>
        </p:nvGraphicFramePr>
        <p:xfrm>
          <a:off x="3074866"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16">
            <a:extLst>
              <a:ext uri="{FF2B5EF4-FFF2-40B4-BE49-F238E27FC236}">
                <a16:creationId xmlns:a16="http://schemas.microsoft.com/office/drawing/2014/main" id="{AE7BC95E-B279-4B98-86CE-0D4F243C132E}"/>
              </a:ext>
            </a:extLst>
          </p:cNvPr>
          <p:cNvSpPr txBox="1">
            <a:spLocks/>
          </p:cNvSpPr>
          <p:nvPr/>
        </p:nvSpPr>
        <p:spPr>
          <a:xfrm>
            <a:off x="457199" y="595347"/>
            <a:ext cx="5283200" cy="1338828"/>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spc="0">
                <a:solidFill>
                  <a:schemeClr val="tx1">
                    <a:lumMod val="50000"/>
                  </a:schemeClr>
                </a:solidFill>
                <a:latin typeface="Museo Sans 700"/>
              </a:rPr>
              <a:t>Implementation Spring 2025</a:t>
            </a:r>
            <a:endParaRPr lang="en-US" sz="4000" b="0" kern="1200" cap="none" spc="0">
              <a:solidFill>
                <a:schemeClr val="tx1">
                  <a:lumMod val="50000"/>
                </a:schemeClr>
              </a:solidFill>
              <a:latin typeface="Museo Sans 700"/>
              <a:ea typeface="Proxima Nova Light" charset="0"/>
              <a:cs typeface="Proxima Nova Light" charset="0"/>
            </a:endParaRPr>
          </a:p>
        </p:txBody>
      </p:sp>
      <p:sp>
        <p:nvSpPr>
          <p:cNvPr id="7" name="Text Placeholder 19">
            <a:extLst>
              <a:ext uri="{FF2B5EF4-FFF2-40B4-BE49-F238E27FC236}">
                <a16:creationId xmlns:a16="http://schemas.microsoft.com/office/drawing/2014/main" id="{6E10B522-8BFF-4541-8127-F6945958362E}"/>
              </a:ext>
            </a:extLst>
          </p:cNvPr>
          <p:cNvSpPr txBox="1">
            <a:spLocks/>
          </p:cNvSpPr>
          <p:nvPr/>
        </p:nvSpPr>
        <p:spPr>
          <a:xfrm>
            <a:off x="291025" y="1917824"/>
            <a:ext cx="4480759" cy="2246769"/>
          </a:xfrm>
          <a:prstGeom prst="rect">
            <a:avLst/>
          </a:prstGeom>
          <a:ln>
            <a:noFill/>
            <a:prstDash val="dashDot"/>
          </a:ln>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 defTabSz="457200">
              <a:lnSpc>
                <a:spcPct val="100000"/>
              </a:lnSpc>
              <a:spcBef>
                <a:spcPts val="0"/>
              </a:spcBef>
              <a:spcAft>
                <a:spcPts val="600"/>
              </a:spcAft>
              <a:buClr>
                <a:srgbClr val="FFFFFF">
                  <a:lumMod val="75000"/>
                </a:srgbClr>
              </a:buClr>
            </a:pPr>
            <a:r>
              <a:rPr lang="en-US" sz="3200" b="0" kern="1200" cap="none" spc="0" err="1">
                <a:solidFill>
                  <a:schemeClr val="tx1"/>
                </a:solidFill>
                <a:latin typeface="Source Sans Pro"/>
                <a:ea typeface="Proxima Nova Light" charset="0"/>
                <a:cs typeface="Proxima Nova Light" charset="0"/>
              </a:rPr>
              <a:t>EdTrust</a:t>
            </a:r>
            <a:r>
              <a:rPr lang="en-US" sz="3200" b="0" kern="1200" cap="none" spc="0">
                <a:solidFill>
                  <a:schemeClr val="tx1"/>
                </a:solidFill>
                <a:latin typeface="Source Sans Pro"/>
                <a:ea typeface="Proxima Nova Light" charset="0"/>
                <a:cs typeface="Proxima Nova Light" charset="0"/>
              </a:rPr>
              <a:t>-West will continue to support colleges through implementation </a:t>
            </a:r>
            <a:endParaRPr lang="en-US">
              <a:solidFill>
                <a:schemeClr val="tx1"/>
              </a:solidFill>
            </a:endParaRPr>
          </a:p>
        </p:txBody>
      </p:sp>
    </p:spTree>
    <p:extLst>
      <p:ext uri="{BB962C8B-B14F-4D97-AF65-F5344CB8AC3E}">
        <p14:creationId xmlns:p14="http://schemas.microsoft.com/office/powerpoint/2010/main" val="419895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D91739-7A4C-ABB6-FC5F-3FCC758CE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365" y="4666707"/>
            <a:ext cx="3895634" cy="21912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13E2915B-EB9A-8543-6869-B085B85A3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365" y="0"/>
            <a:ext cx="3895634" cy="21912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6">
            <a:extLst>
              <a:ext uri="{FF2B5EF4-FFF2-40B4-BE49-F238E27FC236}">
                <a16:creationId xmlns:a16="http://schemas.microsoft.com/office/drawing/2014/main" id="{29B156EA-EDDC-BD53-3A2D-52196F7943F0}"/>
              </a:ext>
            </a:extLst>
          </p:cNvPr>
          <p:cNvSpPr txBox="1">
            <a:spLocks/>
          </p:cNvSpPr>
          <p:nvPr/>
        </p:nvSpPr>
        <p:spPr>
          <a:xfrm>
            <a:off x="233680" y="525975"/>
            <a:ext cx="8178800" cy="1228028"/>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spc="0">
                <a:solidFill>
                  <a:schemeClr val="tx1">
                    <a:lumMod val="50000"/>
                  </a:schemeClr>
                </a:solidFill>
                <a:latin typeface="Museo Sans 700"/>
              </a:rPr>
              <a:t>Implementation Institutes Spring 2025 </a:t>
            </a:r>
            <a:endParaRPr lang="en-US" sz="2400" b="1" spc="0">
              <a:solidFill>
                <a:schemeClr val="tx1">
                  <a:lumMod val="50000"/>
                </a:schemeClr>
              </a:solidFill>
              <a:latin typeface="Museo Sans 700" panose="02000000000000000000" pitchFamily="2" charset="77"/>
            </a:endParaRPr>
          </a:p>
        </p:txBody>
      </p:sp>
      <p:cxnSp>
        <p:nvCxnSpPr>
          <p:cNvPr id="15" name="Straight Connector 14">
            <a:extLst>
              <a:ext uri="{FF2B5EF4-FFF2-40B4-BE49-F238E27FC236}">
                <a16:creationId xmlns:a16="http://schemas.microsoft.com/office/drawing/2014/main" id="{22B077C6-D462-8970-DE94-1B355F3F08C3}"/>
              </a:ext>
            </a:extLst>
          </p:cNvPr>
          <p:cNvCxnSpPr>
            <a:cxnSpLocks/>
          </p:cNvCxnSpPr>
          <p:nvPr/>
        </p:nvCxnSpPr>
        <p:spPr>
          <a:xfrm>
            <a:off x="233680" y="1581283"/>
            <a:ext cx="7332172"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graphicFrame>
        <p:nvGraphicFramePr>
          <p:cNvPr id="16" name="Diagram 15">
            <a:extLst>
              <a:ext uri="{FF2B5EF4-FFF2-40B4-BE49-F238E27FC236}">
                <a16:creationId xmlns:a16="http://schemas.microsoft.com/office/drawing/2014/main" id="{09E64CC0-62BB-31BE-7E1D-7E593B6E26C8}"/>
              </a:ext>
            </a:extLst>
          </p:cNvPr>
          <p:cNvGraphicFramePr/>
          <p:nvPr>
            <p:extLst>
              <p:ext uri="{D42A27DB-BD31-4B8C-83A1-F6EECF244321}">
                <p14:modId xmlns:p14="http://schemas.microsoft.com/office/powerpoint/2010/main" val="1911608630"/>
              </p:ext>
            </p:extLst>
          </p:nvPr>
        </p:nvGraphicFramePr>
        <p:xfrm>
          <a:off x="570635" y="1779900"/>
          <a:ext cx="11398478" cy="36335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0020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graphicEl>
                                              <a:dgm id="{54D9522D-A7B6-4885-84E1-650D80AEE746}"/>
                                            </p:graphicEl>
                                          </p:spTgt>
                                        </p:tgtEl>
                                        <p:attrNameLst>
                                          <p:attrName>style.visibility</p:attrName>
                                        </p:attrNameLst>
                                      </p:cBhvr>
                                      <p:to>
                                        <p:strVal val="visible"/>
                                      </p:to>
                                    </p:set>
                                    <p:animEffect transition="in" filter="fade">
                                      <p:cBhvr>
                                        <p:cTn id="7" dur="500"/>
                                        <p:tgtEl>
                                          <p:spTgt spid="16">
                                            <p:graphicEl>
                                              <a:dgm id="{54D9522D-A7B6-4885-84E1-650D80AEE74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graphicEl>
                                              <a:dgm id="{06570161-5690-4092-8A07-AB6AADA103CB}"/>
                                            </p:graphicEl>
                                          </p:spTgt>
                                        </p:tgtEl>
                                        <p:attrNameLst>
                                          <p:attrName>style.visibility</p:attrName>
                                        </p:attrNameLst>
                                      </p:cBhvr>
                                      <p:to>
                                        <p:strVal val="visible"/>
                                      </p:to>
                                    </p:set>
                                    <p:animEffect transition="in" filter="fade">
                                      <p:cBhvr>
                                        <p:cTn id="12" dur="500"/>
                                        <p:tgtEl>
                                          <p:spTgt spid="16">
                                            <p:graphicEl>
                                              <a:dgm id="{06570161-5690-4092-8A07-AB6AADA103C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graphicEl>
                                              <a:dgm id="{69B7A830-CA56-408A-8E48-C868EE08F94B}"/>
                                            </p:graphicEl>
                                          </p:spTgt>
                                        </p:tgtEl>
                                        <p:attrNameLst>
                                          <p:attrName>style.visibility</p:attrName>
                                        </p:attrNameLst>
                                      </p:cBhvr>
                                      <p:to>
                                        <p:strVal val="visible"/>
                                      </p:to>
                                    </p:set>
                                    <p:animEffect transition="in" filter="fade">
                                      <p:cBhvr>
                                        <p:cTn id="17" dur="500"/>
                                        <p:tgtEl>
                                          <p:spTgt spid="16">
                                            <p:graphicEl>
                                              <a:dgm id="{69B7A830-CA56-408A-8E48-C868EE08F94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graphicEl>
                                              <a:dgm id="{0C356D79-08BD-4B00-83AC-E588C58F7447}"/>
                                            </p:graphicEl>
                                          </p:spTgt>
                                        </p:tgtEl>
                                        <p:attrNameLst>
                                          <p:attrName>style.visibility</p:attrName>
                                        </p:attrNameLst>
                                      </p:cBhvr>
                                      <p:to>
                                        <p:strVal val="visible"/>
                                      </p:to>
                                    </p:set>
                                    <p:animEffect transition="in" filter="fade">
                                      <p:cBhvr>
                                        <p:cTn id="22" dur="500"/>
                                        <p:tgtEl>
                                          <p:spTgt spid="16">
                                            <p:graphicEl>
                                              <a:dgm id="{0C356D79-08BD-4B00-83AC-E588C58F744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7F47A8C7-0D8D-7547-ACB4-2650B3F41FB2}"/>
              </a:ext>
            </a:extLst>
          </p:cNvPr>
          <p:cNvSpPr txBox="1">
            <a:spLocks/>
          </p:cNvSpPr>
          <p:nvPr/>
        </p:nvSpPr>
        <p:spPr>
          <a:xfrm>
            <a:off x="1580829" y="2114167"/>
            <a:ext cx="10608257" cy="97872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0">
                <a:solidFill>
                  <a:schemeClr val="bg1"/>
                </a:solidFill>
                <a:latin typeface="Museo Sans 700"/>
              </a:rPr>
              <a:t>Applications are now open! </a:t>
            </a:r>
            <a:endParaRPr lang="en-US" b="1" spc="0">
              <a:solidFill>
                <a:srgbClr val="FBB040"/>
              </a:solidFill>
              <a:latin typeface="Museo Sans 700" panose="02000000000000000000" pitchFamily="2" charset="77"/>
            </a:endParaRPr>
          </a:p>
        </p:txBody>
      </p:sp>
      <p:cxnSp>
        <p:nvCxnSpPr>
          <p:cNvPr id="5" name="Straight Connector 4">
            <a:extLst>
              <a:ext uri="{FF2B5EF4-FFF2-40B4-BE49-F238E27FC236}">
                <a16:creationId xmlns:a16="http://schemas.microsoft.com/office/drawing/2014/main" id="{BBBBF992-AF59-3F4A-886E-B45066A62A80}"/>
              </a:ext>
            </a:extLst>
          </p:cNvPr>
          <p:cNvCxnSpPr>
            <a:cxnSpLocks/>
          </p:cNvCxnSpPr>
          <p:nvPr/>
        </p:nvCxnSpPr>
        <p:spPr>
          <a:xfrm>
            <a:off x="3049839" y="3016391"/>
            <a:ext cx="6534616"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86966A50-0969-42B0-8F77-4F99DEE35FE3}"/>
              </a:ext>
            </a:extLst>
          </p:cNvPr>
          <p:cNvSpPr txBox="1">
            <a:spLocks/>
          </p:cNvSpPr>
          <p:nvPr/>
        </p:nvSpPr>
        <p:spPr>
          <a:xfrm>
            <a:off x="2627263" y="4606309"/>
            <a:ext cx="12054529" cy="84023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a:solidFill>
                  <a:srgbClr val="FFC000"/>
                </a:solidFill>
                <a:latin typeface="Museo Sans 700"/>
              </a:rPr>
              <a:t>https://bit.ly/EP_RFA24</a:t>
            </a:r>
            <a:endParaRPr lang="en-US">
              <a:latin typeface="Museo Sans 700"/>
            </a:endParaRPr>
          </a:p>
        </p:txBody>
      </p:sp>
      <p:sp>
        <p:nvSpPr>
          <p:cNvPr id="7" name="Text Placeholder 16">
            <a:extLst>
              <a:ext uri="{FF2B5EF4-FFF2-40B4-BE49-F238E27FC236}">
                <a16:creationId xmlns:a16="http://schemas.microsoft.com/office/drawing/2014/main" id="{487E8841-D523-4D6D-9367-C121E83B1FEF}"/>
              </a:ext>
            </a:extLst>
          </p:cNvPr>
          <p:cNvSpPr txBox="1">
            <a:spLocks/>
          </p:cNvSpPr>
          <p:nvPr/>
        </p:nvSpPr>
        <p:spPr>
          <a:xfrm>
            <a:off x="4623593" y="3308533"/>
            <a:ext cx="4031516" cy="1117229"/>
          </a:xfrm>
          <a:prstGeom prst="rect">
            <a:avLst/>
          </a:prstGeom>
          <a:ln w="38100">
            <a:solidFill>
              <a:srgbClr val="FBB040"/>
            </a:solidFill>
          </a:ln>
          <a:effectLst>
            <a:softEdge rad="31750"/>
          </a:effectLst>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spc="0">
                <a:solidFill>
                  <a:schemeClr val="bg1"/>
                </a:solidFill>
                <a:latin typeface="Museo Sans 700"/>
              </a:rPr>
              <a:t>Priority Deadline: May 29, 2024</a:t>
            </a:r>
          </a:p>
        </p:txBody>
      </p:sp>
    </p:spTree>
    <p:extLst>
      <p:ext uri="{BB962C8B-B14F-4D97-AF65-F5344CB8AC3E}">
        <p14:creationId xmlns:p14="http://schemas.microsoft.com/office/powerpoint/2010/main" val="76929710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6">
            <a:extLst>
              <a:ext uri="{FF2B5EF4-FFF2-40B4-BE49-F238E27FC236}">
                <a16:creationId xmlns:a16="http://schemas.microsoft.com/office/drawing/2014/main" id="{CAEFA969-AB7A-904A-B12E-7B27DD32A4B3}"/>
              </a:ext>
            </a:extLst>
          </p:cNvPr>
          <p:cNvSpPr txBox="1">
            <a:spLocks/>
          </p:cNvSpPr>
          <p:nvPr/>
        </p:nvSpPr>
        <p:spPr>
          <a:xfrm>
            <a:off x="457200" y="505826"/>
            <a:ext cx="9963611" cy="124546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spc="0">
                <a:solidFill>
                  <a:schemeClr val="tx1">
                    <a:lumMod val="50000"/>
                  </a:schemeClr>
                </a:solidFill>
                <a:latin typeface="Museo Sans 700"/>
              </a:rPr>
              <a:t>Important Documents</a:t>
            </a:r>
          </a:p>
          <a:p>
            <a:r>
              <a:rPr lang="en-US" sz="2800" spc="0">
                <a:solidFill>
                  <a:schemeClr val="tx1"/>
                </a:solidFill>
                <a:latin typeface="Source Sans Pro"/>
                <a:ea typeface="Proxima Nova Light" charset="0"/>
                <a:cs typeface="Proxima Nova Light" charset="0"/>
              </a:rPr>
              <a:t>Request for Application                        FAQ                                              Flyer</a:t>
            </a:r>
            <a:endParaRPr lang="en-US" sz="2800" b="0" kern="1200" cap="none" spc="0">
              <a:solidFill>
                <a:schemeClr val="tx1"/>
              </a:solidFill>
              <a:latin typeface="Source Sans Pro"/>
              <a:ea typeface="Proxima Nova Light" charset="0"/>
              <a:cs typeface="Proxima Nova Light" charset="0"/>
            </a:endParaRPr>
          </a:p>
        </p:txBody>
      </p:sp>
      <p:cxnSp>
        <p:nvCxnSpPr>
          <p:cNvPr id="17" name="Straight Connector 16">
            <a:extLst>
              <a:ext uri="{FF2B5EF4-FFF2-40B4-BE49-F238E27FC236}">
                <a16:creationId xmlns:a16="http://schemas.microsoft.com/office/drawing/2014/main" id="{7DE88FDF-6502-644C-B7C8-318E89A15AD2}"/>
              </a:ext>
            </a:extLst>
          </p:cNvPr>
          <p:cNvCxnSpPr>
            <a:cxnSpLocks/>
          </p:cNvCxnSpPr>
          <p:nvPr/>
        </p:nvCxnSpPr>
        <p:spPr>
          <a:xfrm>
            <a:off x="457200" y="1581283"/>
            <a:ext cx="10538652"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F7AC275-F715-EF4F-5304-3D60251E843F}"/>
              </a:ext>
            </a:extLst>
          </p:cNvPr>
          <p:cNvPicPr>
            <a:picLocks noChangeAspect="1"/>
          </p:cNvPicPr>
          <p:nvPr/>
        </p:nvPicPr>
        <p:blipFill rotWithShape="1">
          <a:blip r:embed="rId3"/>
          <a:srcRect l="28842" t="12997" r="29272" b="2409"/>
          <a:stretch/>
        </p:blipFill>
        <p:spPr>
          <a:xfrm>
            <a:off x="899382" y="1875056"/>
            <a:ext cx="2973330" cy="3811643"/>
          </a:xfrm>
          <a:prstGeom prst="rect">
            <a:avLst/>
          </a:prstGeom>
        </p:spPr>
      </p:pic>
      <p:pic>
        <p:nvPicPr>
          <p:cNvPr id="3" name="Picture 2">
            <a:extLst>
              <a:ext uri="{FF2B5EF4-FFF2-40B4-BE49-F238E27FC236}">
                <a16:creationId xmlns:a16="http://schemas.microsoft.com/office/drawing/2014/main" id="{1F593352-AE2C-1ECD-BD8E-F4A9A97EE2F8}"/>
              </a:ext>
            </a:extLst>
          </p:cNvPr>
          <p:cNvPicPr>
            <a:picLocks noChangeAspect="1"/>
          </p:cNvPicPr>
          <p:nvPr/>
        </p:nvPicPr>
        <p:blipFill rotWithShape="1">
          <a:blip r:embed="rId4"/>
          <a:srcRect l="31983" t="12997" r="31959" b="12997"/>
          <a:stretch/>
        </p:blipFill>
        <p:spPr>
          <a:xfrm>
            <a:off x="8305738" y="1760235"/>
            <a:ext cx="3100050" cy="4038625"/>
          </a:xfrm>
          <a:prstGeom prst="rect">
            <a:avLst/>
          </a:prstGeom>
        </p:spPr>
      </p:pic>
      <p:pic>
        <p:nvPicPr>
          <p:cNvPr id="5" name="Picture 4">
            <a:extLst>
              <a:ext uri="{FF2B5EF4-FFF2-40B4-BE49-F238E27FC236}">
                <a16:creationId xmlns:a16="http://schemas.microsoft.com/office/drawing/2014/main" id="{BE50F23A-48FA-A65F-C13E-14926913D19C}"/>
              </a:ext>
            </a:extLst>
          </p:cNvPr>
          <p:cNvPicPr>
            <a:picLocks noChangeAspect="1"/>
          </p:cNvPicPr>
          <p:nvPr/>
        </p:nvPicPr>
        <p:blipFill rotWithShape="1">
          <a:blip r:embed="rId5"/>
          <a:srcRect l="10789" t="20281" r="51233" b="2744"/>
          <a:stretch/>
        </p:blipFill>
        <p:spPr>
          <a:xfrm>
            <a:off x="4584771" y="1762790"/>
            <a:ext cx="3023699" cy="3890038"/>
          </a:xfrm>
          <a:prstGeom prst="rect">
            <a:avLst/>
          </a:prstGeom>
        </p:spPr>
      </p:pic>
    </p:spTree>
    <p:extLst>
      <p:ext uri="{BB962C8B-B14F-4D97-AF65-F5344CB8AC3E}">
        <p14:creationId xmlns:p14="http://schemas.microsoft.com/office/powerpoint/2010/main" val="221055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6">
            <a:extLst>
              <a:ext uri="{FF2B5EF4-FFF2-40B4-BE49-F238E27FC236}">
                <a16:creationId xmlns:a16="http://schemas.microsoft.com/office/drawing/2014/main" id="{CAEFA969-AB7A-904A-B12E-7B27DD32A4B3}"/>
              </a:ext>
            </a:extLst>
          </p:cNvPr>
          <p:cNvSpPr txBox="1">
            <a:spLocks/>
          </p:cNvSpPr>
          <p:nvPr/>
        </p:nvSpPr>
        <p:spPr>
          <a:xfrm>
            <a:off x="457200" y="505826"/>
            <a:ext cx="9963611" cy="124546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spc="0">
                <a:solidFill>
                  <a:schemeClr val="tx1">
                    <a:lumMod val="50000"/>
                  </a:schemeClr>
                </a:solidFill>
                <a:latin typeface="Museo Sans 700"/>
              </a:rPr>
              <a:t>Application Preview</a:t>
            </a:r>
          </a:p>
          <a:p>
            <a:r>
              <a:rPr lang="en-US" sz="2800" spc="0">
                <a:solidFill>
                  <a:schemeClr val="tx1"/>
                </a:solidFill>
                <a:latin typeface="Source Sans Pro"/>
                <a:ea typeface="Proxima Nova Light" charset="0"/>
                <a:cs typeface="Proxima Nova Light" charset="0"/>
              </a:rPr>
              <a:t>Complete</a:t>
            </a:r>
            <a:r>
              <a:rPr lang="en-US" sz="2800" b="0" kern="1200" cap="none" spc="0">
                <a:solidFill>
                  <a:schemeClr val="tx1"/>
                </a:solidFill>
                <a:latin typeface="Source Sans Pro"/>
                <a:ea typeface="Proxima Nova Light" charset="0"/>
                <a:cs typeface="Proxima Nova Light" charset="0"/>
              </a:rPr>
              <a:t> 1 application per</a:t>
            </a:r>
            <a:r>
              <a:rPr lang="en-US" sz="2800" spc="0">
                <a:solidFill>
                  <a:schemeClr val="tx1"/>
                </a:solidFill>
                <a:latin typeface="Source Sans Pro"/>
                <a:ea typeface="Proxima Nova Light" charset="0"/>
                <a:cs typeface="Proxima Nova Light" charset="0"/>
              </a:rPr>
              <a:t> college</a:t>
            </a:r>
            <a:r>
              <a:rPr lang="en-US" sz="2800" b="0" kern="1200" cap="none" spc="0">
                <a:solidFill>
                  <a:schemeClr val="tx1"/>
                </a:solidFill>
                <a:latin typeface="Source Sans Pro"/>
                <a:ea typeface="Proxima Nova Light" charset="0"/>
                <a:cs typeface="Proxima Nova Light" charset="0"/>
              </a:rPr>
              <a:t> team; identify a point person</a:t>
            </a:r>
          </a:p>
        </p:txBody>
      </p:sp>
      <p:cxnSp>
        <p:nvCxnSpPr>
          <p:cNvPr id="17" name="Straight Connector 16">
            <a:extLst>
              <a:ext uri="{FF2B5EF4-FFF2-40B4-BE49-F238E27FC236}">
                <a16:creationId xmlns:a16="http://schemas.microsoft.com/office/drawing/2014/main" id="{7DE88FDF-6502-644C-B7C8-318E89A15AD2}"/>
              </a:ext>
            </a:extLst>
          </p:cNvPr>
          <p:cNvCxnSpPr>
            <a:cxnSpLocks/>
          </p:cNvCxnSpPr>
          <p:nvPr/>
        </p:nvCxnSpPr>
        <p:spPr>
          <a:xfrm>
            <a:off x="457200" y="1581283"/>
            <a:ext cx="7332172"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21" name="Text Placeholder 19">
            <a:extLst>
              <a:ext uri="{FF2B5EF4-FFF2-40B4-BE49-F238E27FC236}">
                <a16:creationId xmlns:a16="http://schemas.microsoft.com/office/drawing/2014/main" id="{3F2EB762-D92D-4595-BB3C-793FCE5E0299}"/>
              </a:ext>
            </a:extLst>
          </p:cNvPr>
          <p:cNvSpPr txBox="1">
            <a:spLocks/>
          </p:cNvSpPr>
          <p:nvPr/>
        </p:nvSpPr>
        <p:spPr>
          <a:xfrm>
            <a:off x="457200" y="1666264"/>
            <a:ext cx="10536865" cy="3093154"/>
          </a:xfrm>
          <a:prstGeom prst="rect">
            <a:avLst/>
          </a:prstGeom>
          <a:ln>
            <a:noFill/>
            <a:prstDash val="dashDot"/>
          </a:ln>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280670" defTabSz="457200">
              <a:lnSpc>
                <a:spcPct val="100000"/>
              </a:lnSpc>
              <a:spcBef>
                <a:spcPts val="0"/>
              </a:spcBef>
              <a:spcAft>
                <a:spcPts val="600"/>
              </a:spcAft>
              <a:buClr>
                <a:srgbClr val="FFFFFF">
                  <a:lumMod val="75000"/>
                </a:srgbClr>
              </a:buClr>
              <a:buFont typeface="Arial" panose="020B0604020202020204" pitchFamily="34" charset="0"/>
              <a:buChar char="•"/>
            </a:pPr>
            <a:r>
              <a:rPr lang="en-US" sz="2800" b="0" kern="1200" cap="none" spc="0">
                <a:solidFill>
                  <a:schemeClr val="tx1">
                    <a:lumMod val="75000"/>
                  </a:schemeClr>
                </a:solidFill>
                <a:latin typeface="Source Sans Pro"/>
                <a:ea typeface="Proxima Nova Light" charset="0"/>
                <a:cs typeface="Proxima Nova Light" charset="0"/>
              </a:rPr>
              <a:t>Describe one or more equity challenge(s) you hope to address through your participation.</a:t>
            </a:r>
          </a:p>
          <a:p>
            <a:pPr marL="342900" lvl="0" indent="-280670" defTabSz="457200">
              <a:lnSpc>
                <a:spcPct val="100000"/>
              </a:lnSpc>
              <a:spcBef>
                <a:spcPts val="0"/>
              </a:spcBef>
              <a:spcAft>
                <a:spcPts val="600"/>
              </a:spcAft>
              <a:buClr>
                <a:srgbClr val="FFFFFF">
                  <a:lumMod val="75000"/>
                </a:srgbClr>
              </a:buClr>
              <a:buFont typeface="Arial" panose="020B0604020202020204" pitchFamily="34" charset="0"/>
              <a:buChar char="•"/>
            </a:pPr>
            <a:r>
              <a:rPr lang="en-US" sz="2800" b="0" kern="1200" cap="none" spc="0">
                <a:solidFill>
                  <a:schemeClr val="tx1">
                    <a:lumMod val="75000"/>
                  </a:schemeClr>
                </a:solidFill>
                <a:latin typeface="Source Sans Pro"/>
                <a:ea typeface="Proxima Nova Light" charset="0"/>
                <a:cs typeface="Proxima Nova Light" charset="0"/>
              </a:rPr>
              <a:t>What are your goals for participating in the CoP?</a:t>
            </a:r>
          </a:p>
          <a:p>
            <a:pPr marL="342900" lvl="0" indent="-280670" defTabSz="457200">
              <a:lnSpc>
                <a:spcPct val="100000"/>
              </a:lnSpc>
              <a:spcBef>
                <a:spcPts val="0"/>
              </a:spcBef>
              <a:spcAft>
                <a:spcPts val="600"/>
              </a:spcAft>
              <a:buClr>
                <a:srgbClr val="FFFFFF">
                  <a:lumMod val="75000"/>
                </a:srgbClr>
              </a:buClr>
              <a:buFont typeface="Arial" panose="020B0604020202020204" pitchFamily="34" charset="0"/>
              <a:buChar char="•"/>
            </a:pPr>
            <a:r>
              <a:rPr lang="en-US" sz="2800" b="0" kern="1200" cap="none" spc="0">
                <a:solidFill>
                  <a:schemeClr val="tx1">
                    <a:lumMod val="75000"/>
                  </a:schemeClr>
                </a:solidFill>
                <a:latin typeface="Source Sans Pro"/>
                <a:ea typeface="Proxima Nova Light" charset="0"/>
                <a:cs typeface="Proxima Nova Light" charset="0"/>
              </a:rPr>
              <a:t>Briefly describe to what extend your campus has fully implementation AB 705 and AB 1705.</a:t>
            </a:r>
          </a:p>
          <a:p>
            <a:pPr marL="342900" indent="-280670" defTabSz="457200">
              <a:lnSpc>
                <a:spcPct val="100000"/>
              </a:lnSpc>
              <a:spcBef>
                <a:spcPts val="0"/>
              </a:spcBef>
              <a:spcAft>
                <a:spcPts val="600"/>
              </a:spcAft>
              <a:buClr>
                <a:srgbClr val="FFFFFF">
                  <a:lumMod val="75000"/>
                </a:srgbClr>
              </a:buClr>
              <a:buFont typeface="Arial" panose="020B0604020202020204" pitchFamily="34" charset="0"/>
              <a:buChar char="•"/>
            </a:pPr>
            <a:r>
              <a:rPr lang="en-US" sz="2800" b="0" kern="1200" cap="none" spc="0">
                <a:solidFill>
                  <a:schemeClr val="tx1">
                    <a:lumMod val="75000"/>
                  </a:schemeClr>
                </a:solidFill>
                <a:latin typeface="Source Sans Pro"/>
                <a:ea typeface="Proxima Nova Light" charset="0"/>
                <a:cs typeface="Proxima Nova Light" charset="0"/>
              </a:rPr>
              <a:t>Indicate college president support of participation in the </a:t>
            </a:r>
            <a:r>
              <a:rPr lang="en-US" sz="2800" b="0" kern="1200" cap="none" spc="0" err="1">
                <a:solidFill>
                  <a:schemeClr val="tx1">
                    <a:lumMod val="75000"/>
                  </a:schemeClr>
                </a:solidFill>
                <a:latin typeface="Source Sans Pro"/>
                <a:ea typeface="Proxima Nova Light" charset="0"/>
                <a:cs typeface="Proxima Nova Light" charset="0"/>
              </a:rPr>
              <a:t>CoP.</a:t>
            </a:r>
            <a:endParaRPr lang="en-US" sz="2800" b="0" kern="1200" cap="none" spc="0">
              <a:solidFill>
                <a:schemeClr val="tx1">
                  <a:lumMod val="75000"/>
                </a:schemeClr>
              </a:solidFill>
              <a:latin typeface="Source Sans Pro"/>
              <a:ea typeface="Proxima Nova Light" charset="0"/>
              <a:cs typeface="Proxima Nova Light" charset="0"/>
            </a:endParaRPr>
          </a:p>
        </p:txBody>
      </p:sp>
    </p:spTree>
    <p:extLst>
      <p:ext uri="{BB962C8B-B14F-4D97-AF65-F5344CB8AC3E}">
        <p14:creationId xmlns:p14="http://schemas.microsoft.com/office/powerpoint/2010/main" val="1203797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6">
            <a:extLst>
              <a:ext uri="{FF2B5EF4-FFF2-40B4-BE49-F238E27FC236}">
                <a16:creationId xmlns:a16="http://schemas.microsoft.com/office/drawing/2014/main" id="{CAEFA969-AB7A-904A-B12E-7B27DD32A4B3}"/>
              </a:ext>
            </a:extLst>
          </p:cNvPr>
          <p:cNvSpPr txBox="1">
            <a:spLocks/>
          </p:cNvSpPr>
          <p:nvPr/>
        </p:nvSpPr>
        <p:spPr>
          <a:xfrm>
            <a:off x="457200" y="118027"/>
            <a:ext cx="9963611" cy="1633268"/>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spc="0">
                <a:solidFill>
                  <a:schemeClr val="tx1">
                    <a:lumMod val="50000"/>
                  </a:schemeClr>
                </a:solidFill>
                <a:latin typeface="Museo Sans 700"/>
              </a:rPr>
              <a:t>College Teams</a:t>
            </a:r>
            <a:endParaRPr lang="en-US" sz="3600" b="1" spc="0">
              <a:solidFill>
                <a:schemeClr val="tx1">
                  <a:lumMod val="50000"/>
                </a:schemeClr>
              </a:solidFill>
              <a:latin typeface="Museo Sans 700" panose="02000000000000000000" pitchFamily="2" charset="77"/>
            </a:endParaRPr>
          </a:p>
          <a:p>
            <a:r>
              <a:rPr lang="en-US" sz="2800" spc="0">
                <a:solidFill>
                  <a:schemeClr val="tx1"/>
                </a:solidFill>
                <a:latin typeface="Source Sans Pro"/>
                <a:ea typeface="Proxima Nova Light" charset="0"/>
                <a:cs typeface="Proxima Nova Light" charset="0"/>
              </a:rPr>
              <a:t>Each college team should consist of 3-6 members. When building teams, consider including:</a:t>
            </a:r>
            <a:endParaRPr lang="en-US" sz="2800" b="0" kern="1200" cap="none" spc="0">
              <a:solidFill>
                <a:schemeClr val="tx1"/>
              </a:solidFill>
              <a:latin typeface="Source Sans Pro" panose="020B0503030403020204" pitchFamily="34" charset="0"/>
              <a:ea typeface="Proxima Nova Light" charset="0"/>
              <a:cs typeface="Proxima Nova Light" charset="0"/>
            </a:endParaRPr>
          </a:p>
        </p:txBody>
      </p:sp>
      <p:cxnSp>
        <p:nvCxnSpPr>
          <p:cNvPr id="17" name="Straight Connector 16">
            <a:extLst>
              <a:ext uri="{FF2B5EF4-FFF2-40B4-BE49-F238E27FC236}">
                <a16:creationId xmlns:a16="http://schemas.microsoft.com/office/drawing/2014/main" id="{7DE88FDF-6502-644C-B7C8-318E89A15AD2}"/>
              </a:ext>
            </a:extLst>
          </p:cNvPr>
          <p:cNvCxnSpPr>
            <a:cxnSpLocks/>
          </p:cNvCxnSpPr>
          <p:nvPr/>
        </p:nvCxnSpPr>
        <p:spPr>
          <a:xfrm>
            <a:off x="457200" y="1581283"/>
            <a:ext cx="7332172"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21" name="Text Placeholder 19">
            <a:extLst>
              <a:ext uri="{FF2B5EF4-FFF2-40B4-BE49-F238E27FC236}">
                <a16:creationId xmlns:a16="http://schemas.microsoft.com/office/drawing/2014/main" id="{3F2EB762-D92D-4595-BB3C-793FCE5E0299}"/>
              </a:ext>
            </a:extLst>
          </p:cNvPr>
          <p:cNvSpPr txBox="1">
            <a:spLocks/>
          </p:cNvSpPr>
          <p:nvPr/>
        </p:nvSpPr>
        <p:spPr>
          <a:xfrm>
            <a:off x="457201" y="1614309"/>
            <a:ext cx="8070112" cy="4185761"/>
          </a:xfrm>
          <a:prstGeom prst="rect">
            <a:avLst/>
          </a:prstGeom>
          <a:ln>
            <a:noFill/>
            <a:prstDash val="dashDot"/>
          </a:ln>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80670" defTabSz="457200">
              <a:lnSpc>
                <a:spcPct val="100000"/>
              </a:lnSpc>
              <a:spcBef>
                <a:spcPts val="0"/>
              </a:spcBef>
              <a:spcAft>
                <a:spcPts val="600"/>
              </a:spcAft>
              <a:buClr>
                <a:srgbClr val="BFBFBF"/>
              </a:buClr>
              <a:buFont typeface="Arial" panose="020B0604020202020204" pitchFamily="34" charset="0"/>
              <a:buChar char="•"/>
            </a:pPr>
            <a:r>
              <a:rPr lang="en-US" sz="2800" b="0" kern="1200" cap="none" spc="0">
                <a:solidFill>
                  <a:schemeClr val="tx1">
                    <a:lumMod val="75000"/>
                  </a:schemeClr>
                </a:solidFill>
                <a:latin typeface="Source Sans Pro"/>
                <a:ea typeface="Source Sans Pro"/>
              </a:rPr>
              <a:t>Administrator</a:t>
            </a:r>
          </a:p>
          <a:p>
            <a:pPr marL="342900" indent="-280670" defTabSz="457200">
              <a:lnSpc>
                <a:spcPct val="100000"/>
              </a:lnSpc>
              <a:spcBef>
                <a:spcPts val="0"/>
              </a:spcBef>
              <a:spcAft>
                <a:spcPts val="600"/>
              </a:spcAft>
              <a:buClr>
                <a:srgbClr val="BFBFBF"/>
              </a:buClr>
              <a:buFont typeface="Arial" panose="020B0604020202020204" pitchFamily="34" charset="0"/>
              <a:buChar char="•"/>
            </a:pPr>
            <a:r>
              <a:rPr lang="en-US" sz="2800" b="0" kern="1200" cap="none" spc="0">
                <a:solidFill>
                  <a:schemeClr val="tx1">
                    <a:lumMod val="75000"/>
                  </a:schemeClr>
                </a:solidFill>
                <a:latin typeface="Source Sans Pro"/>
                <a:ea typeface="Source Sans Pro"/>
              </a:rPr>
              <a:t>Faculty </a:t>
            </a:r>
          </a:p>
          <a:p>
            <a:pPr marL="342900" indent="-280670" defTabSz="457200">
              <a:lnSpc>
                <a:spcPct val="100000"/>
              </a:lnSpc>
              <a:spcBef>
                <a:spcPts val="0"/>
              </a:spcBef>
              <a:spcAft>
                <a:spcPts val="600"/>
              </a:spcAft>
              <a:buClr>
                <a:srgbClr val="BFBFBF"/>
              </a:buClr>
              <a:buFont typeface="Arial" panose="020B0604020202020204" pitchFamily="34" charset="0"/>
              <a:buChar char="•"/>
            </a:pPr>
            <a:r>
              <a:rPr lang="en-US" sz="2800" b="0" kern="1200" cap="none" spc="0">
                <a:solidFill>
                  <a:schemeClr val="tx1">
                    <a:lumMod val="75000"/>
                  </a:schemeClr>
                </a:solidFill>
                <a:latin typeface="Source Sans Pro"/>
                <a:ea typeface="Source Sans Pro"/>
              </a:rPr>
              <a:t>Institutional research and planning professional</a:t>
            </a:r>
          </a:p>
          <a:p>
            <a:pPr marL="342900" indent="-280670" defTabSz="457200">
              <a:lnSpc>
                <a:spcPct val="100000"/>
              </a:lnSpc>
              <a:spcBef>
                <a:spcPts val="0"/>
              </a:spcBef>
              <a:spcAft>
                <a:spcPts val="600"/>
              </a:spcAft>
              <a:buClr>
                <a:srgbClr val="BFBFBF"/>
              </a:buClr>
              <a:buFont typeface="Arial" panose="020B0604020202020204" pitchFamily="34" charset="0"/>
              <a:buChar char="•"/>
            </a:pPr>
            <a:r>
              <a:rPr lang="en-US" sz="2800" b="0" kern="1200" cap="none" spc="0">
                <a:solidFill>
                  <a:schemeClr val="tx1">
                    <a:lumMod val="75000"/>
                  </a:schemeClr>
                </a:solidFill>
                <a:latin typeface="Source Sans Pro"/>
                <a:ea typeface="Source Sans Pro"/>
              </a:rPr>
              <a:t>AB 705 coordinator</a:t>
            </a:r>
          </a:p>
          <a:p>
            <a:pPr marL="342900" indent="-280670" defTabSz="457200">
              <a:lnSpc>
                <a:spcPct val="100000"/>
              </a:lnSpc>
              <a:spcBef>
                <a:spcPts val="0"/>
              </a:spcBef>
              <a:spcAft>
                <a:spcPts val="600"/>
              </a:spcAft>
              <a:buClr>
                <a:srgbClr val="BFBFBF"/>
              </a:buClr>
              <a:buFont typeface="Arial" panose="020B0604020202020204" pitchFamily="34" charset="0"/>
              <a:buChar char="•"/>
            </a:pPr>
            <a:r>
              <a:rPr lang="en-US" sz="2800" b="0" kern="1200" cap="none" spc="0">
                <a:solidFill>
                  <a:schemeClr val="tx1">
                    <a:lumMod val="75000"/>
                  </a:schemeClr>
                </a:solidFill>
                <a:latin typeface="Source Sans Pro"/>
                <a:ea typeface="Source Sans Pro"/>
              </a:rPr>
              <a:t>Staff members working on equitable course placement and completion</a:t>
            </a:r>
          </a:p>
          <a:p>
            <a:pPr marL="342900" indent="-280670" defTabSz="457200">
              <a:lnSpc>
                <a:spcPct val="100000"/>
              </a:lnSpc>
              <a:spcBef>
                <a:spcPts val="0"/>
              </a:spcBef>
              <a:spcAft>
                <a:spcPts val="600"/>
              </a:spcAft>
              <a:buClr>
                <a:srgbClr val="BFBFBF"/>
              </a:buClr>
              <a:buFont typeface="Arial" panose="020B0604020202020204" pitchFamily="34" charset="0"/>
              <a:buChar char="•"/>
            </a:pPr>
            <a:r>
              <a:rPr lang="en-US" sz="2800" b="0" kern="1200" cap="none" spc="0">
                <a:solidFill>
                  <a:schemeClr val="tx1">
                    <a:lumMod val="75000"/>
                  </a:schemeClr>
                </a:solidFill>
                <a:latin typeface="Source Sans Pro"/>
                <a:ea typeface="Source Sans Pro"/>
              </a:rPr>
              <a:t>Student leader</a:t>
            </a:r>
          </a:p>
          <a:p>
            <a:pPr marL="62230" defTabSz="457200">
              <a:lnSpc>
                <a:spcPct val="100000"/>
              </a:lnSpc>
              <a:spcBef>
                <a:spcPts val="0"/>
              </a:spcBef>
              <a:spcAft>
                <a:spcPts val="600"/>
              </a:spcAft>
              <a:buClr>
                <a:srgbClr val="BFBFBF"/>
              </a:buClr>
            </a:pPr>
            <a:endParaRPr lang="en-US" sz="2800" b="0" kern="1200" cap="none" spc="0">
              <a:solidFill>
                <a:schemeClr val="tx1">
                  <a:lumMod val="75000"/>
                </a:schemeClr>
              </a:solidFill>
              <a:latin typeface="Source Sans Pro"/>
              <a:ea typeface="Source Sans Pro"/>
            </a:endParaRPr>
          </a:p>
        </p:txBody>
      </p:sp>
    </p:spTree>
    <p:extLst>
      <p:ext uri="{BB962C8B-B14F-4D97-AF65-F5344CB8AC3E}">
        <p14:creationId xmlns:p14="http://schemas.microsoft.com/office/powerpoint/2010/main" val="3635131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7F47A8C7-0D8D-7547-ACB4-2650B3F41FB2}"/>
              </a:ext>
            </a:extLst>
          </p:cNvPr>
          <p:cNvSpPr txBox="1">
            <a:spLocks/>
          </p:cNvSpPr>
          <p:nvPr/>
        </p:nvSpPr>
        <p:spPr>
          <a:xfrm>
            <a:off x="591015" y="2621225"/>
            <a:ext cx="7426711" cy="97872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0">
                <a:solidFill>
                  <a:srgbClr val="FBB040"/>
                </a:solidFill>
                <a:latin typeface="Museo Sans 700" panose="02000000000000000000" pitchFamily="2" charset="77"/>
              </a:rPr>
              <a:t>Q&amp;A</a:t>
            </a:r>
          </a:p>
        </p:txBody>
      </p:sp>
      <p:cxnSp>
        <p:nvCxnSpPr>
          <p:cNvPr id="5" name="Straight Connector 4">
            <a:extLst>
              <a:ext uri="{FF2B5EF4-FFF2-40B4-BE49-F238E27FC236}">
                <a16:creationId xmlns:a16="http://schemas.microsoft.com/office/drawing/2014/main" id="{BBBBF992-AF59-3F4A-886E-B45066A62A80}"/>
              </a:ext>
            </a:extLst>
          </p:cNvPr>
          <p:cNvCxnSpPr>
            <a:cxnSpLocks/>
          </p:cNvCxnSpPr>
          <p:nvPr/>
        </p:nvCxnSpPr>
        <p:spPr>
          <a:xfrm>
            <a:off x="591015" y="3539159"/>
            <a:ext cx="6534616"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86966A50-0969-42B0-8F77-4F99DEE35FE3}"/>
              </a:ext>
            </a:extLst>
          </p:cNvPr>
          <p:cNvSpPr txBox="1">
            <a:spLocks/>
          </p:cNvSpPr>
          <p:nvPr/>
        </p:nvSpPr>
        <p:spPr>
          <a:xfrm>
            <a:off x="591014" y="3901385"/>
            <a:ext cx="9802666" cy="97872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pc="0">
                <a:solidFill>
                  <a:schemeClr val="bg1"/>
                </a:solidFill>
                <a:latin typeface="Museo Sans 700" panose="02000000000000000000" pitchFamily="2" charset="77"/>
              </a:rPr>
              <a:t>What can we clarify?</a:t>
            </a:r>
          </a:p>
        </p:txBody>
      </p:sp>
    </p:spTree>
    <p:extLst>
      <p:ext uri="{BB962C8B-B14F-4D97-AF65-F5344CB8AC3E}">
        <p14:creationId xmlns:p14="http://schemas.microsoft.com/office/powerpoint/2010/main" val="1674017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8D8C18-8D86-44F0-9CF5-46717FB0788C}"/>
              </a:ext>
            </a:extLst>
          </p:cNvPr>
          <p:cNvSpPr txBox="1"/>
          <p:nvPr/>
        </p:nvSpPr>
        <p:spPr>
          <a:xfrm>
            <a:off x="240632" y="3918736"/>
            <a:ext cx="4276940" cy="1015663"/>
          </a:xfrm>
          <a:prstGeom prst="rect">
            <a:avLst/>
          </a:prstGeom>
          <a:noFill/>
        </p:spPr>
        <p:txBody>
          <a:bodyPr wrap="square" rtlCol="0">
            <a:spAutoFit/>
          </a:bodyPr>
          <a:lstStyle/>
          <a:p>
            <a:pPr algn="ctr"/>
            <a:r>
              <a:rPr lang="en-US" sz="6000" b="1">
                <a:latin typeface="Bahnschrift" panose="020B0502040204020203" pitchFamily="34" charset="0"/>
              </a:rPr>
              <a:t>Thank You!</a:t>
            </a:r>
          </a:p>
        </p:txBody>
      </p:sp>
      <p:sp>
        <p:nvSpPr>
          <p:cNvPr id="8" name="Content Placeholder 2">
            <a:extLst>
              <a:ext uri="{FF2B5EF4-FFF2-40B4-BE49-F238E27FC236}">
                <a16:creationId xmlns:a16="http://schemas.microsoft.com/office/drawing/2014/main" id="{3EA5BB84-6869-45E1-A325-24A866EF6DD8}"/>
              </a:ext>
            </a:extLst>
          </p:cNvPr>
          <p:cNvSpPr>
            <a:spLocks noGrp="1"/>
          </p:cNvSpPr>
          <p:nvPr>
            <p:ph idx="4294967295"/>
          </p:nvPr>
        </p:nvSpPr>
        <p:spPr>
          <a:xfrm>
            <a:off x="6030913" y="282575"/>
            <a:ext cx="6161087" cy="6110288"/>
          </a:xfrm>
        </p:spPr>
        <p:txBody>
          <a:bodyPr vert="horz" lIns="91440" tIns="45720" rIns="91440" bIns="45720" rtlCol="0" anchor="t">
            <a:normAutofit/>
          </a:bodyPr>
          <a:lstStyle/>
          <a:p>
            <a:pPr marL="0" indent="0">
              <a:lnSpc>
                <a:spcPct val="110000"/>
              </a:lnSpc>
              <a:buNone/>
            </a:pPr>
            <a:r>
              <a:rPr lang="en-US" sz="2200" b="1">
                <a:latin typeface="Bahnschrift"/>
              </a:rPr>
              <a:t>Next Steps</a:t>
            </a:r>
          </a:p>
          <a:p>
            <a:pPr>
              <a:lnSpc>
                <a:spcPct val="110000"/>
              </a:lnSpc>
              <a:spcBef>
                <a:spcPts val="600"/>
              </a:spcBef>
            </a:pPr>
            <a:r>
              <a:rPr lang="en-US" sz="2000">
                <a:latin typeface="Bahnschrift Light"/>
              </a:rPr>
              <a:t>Review the Request For Application (RFA)</a:t>
            </a:r>
          </a:p>
          <a:p>
            <a:pPr>
              <a:lnSpc>
                <a:spcPct val="110000"/>
              </a:lnSpc>
              <a:spcBef>
                <a:spcPts val="600"/>
              </a:spcBef>
            </a:pPr>
            <a:r>
              <a:rPr lang="en-US" sz="2000">
                <a:latin typeface="Bahnschrift Light"/>
              </a:rPr>
              <a:t>Identify point person</a:t>
            </a:r>
            <a:endParaRPr lang="en-US"/>
          </a:p>
          <a:p>
            <a:pPr>
              <a:lnSpc>
                <a:spcPct val="110000"/>
              </a:lnSpc>
              <a:spcBef>
                <a:spcPts val="600"/>
              </a:spcBef>
            </a:pPr>
            <a:r>
              <a:rPr lang="en-US" sz="2000">
                <a:latin typeface="Bahnschrift Light"/>
              </a:rPr>
              <a:t>Complete Application </a:t>
            </a:r>
            <a:endParaRPr lang="en-US" sz="2000" b="1">
              <a:solidFill>
                <a:srgbClr val="000000"/>
              </a:solidFill>
              <a:latin typeface="Calibri"/>
              <a:cs typeface="Calibri Light"/>
            </a:endParaRPr>
          </a:p>
          <a:p>
            <a:pPr marL="0" indent="0">
              <a:lnSpc>
                <a:spcPct val="110000"/>
              </a:lnSpc>
              <a:buNone/>
            </a:pPr>
            <a:endParaRPr lang="en-US" sz="2000" b="1">
              <a:latin typeface="Bahnschrift" panose="020B0502040204020203" pitchFamily="34" charset="0"/>
            </a:endParaRPr>
          </a:p>
          <a:p>
            <a:pPr marL="0" indent="0">
              <a:lnSpc>
                <a:spcPct val="110000"/>
              </a:lnSpc>
              <a:buNone/>
            </a:pPr>
            <a:r>
              <a:rPr lang="en-US" sz="2200" b="1">
                <a:latin typeface="Bahnschrift"/>
              </a:rPr>
              <a:t>Important Dates</a:t>
            </a:r>
          </a:p>
          <a:p>
            <a:pPr>
              <a:lnSpc>
                <a:spcPct val="110000"/>
              </a:lnSpc>
              <a:spcBef>
                <a:spcPts val="600"/>
              </a:spcBef>
            </a:pPr>
            <a:r>
              <a:rPr lang="en-US" sz="2000">
                <a:latin typeface="Bahnschrift Light"/>
              </a:rPr>
              <a:t>Application Priority Deadline: May 29, 2024</a:t>
            </a:r>
          </a:p>
          <a:p>
            <a:pPr>
              <a:lnSpc>
                <a:spcPct val="110000"/>
              </a:lnSpc>
              <a:spcBef>
                <a:spcPts val="600"/>
              </a:spcBef>
            </a:pPr>
            <a:r>
              <a:rPr lang="en-US" sz="2000">
                <a:latin typeface="Bahnschrift Light"/>
              </a:rPr>
              <a:t>Application Final Deadline: June 28, 2024</a:t>
            </a:r>
          </a:p>
          <a:p>
            <a:pPr marL="0" indent="0">
              <a:lnSpc>
                <a:spcPct val="110000"/>
              </a:lnSpc>
              <a:buNone/>
            </a:pPr>
            <a:endParaRPr lang="en-US" sz="1200" b="1">
              <a:latin typeface="Bahnschrift" panose="020B0502040204020203" pitchFamily="34" charset="0"/>
            </a:endParaRPr>
          </a:p>
          <a:p>
            <a:pPr marL="0" indent="0">
              <a:buNone/>
            </a:pPr>
            <a:r>
              <a:rPr lang="en-US" sz="2200" b="1">
                <a:latin typeface="Bahnschrift"/>
              </a:rPr>
              <a:t>Will Send</a:t>
            </a:r>
          </a:p>
          <a:p>
            <a:r>
              <a:rPr lang="en-US" sz="2000">
                <a:latin typeface="Bahnschrift Light"/>
              </a:rPr>
              <a:t>Follow-up Email</a:t>
            </a:r>
          </a:p>
          <a:p>
            <a:r>
              <a:rPr lang="en-US" sz="2000">
                <a:latin typeface="Bahnschrift Light"/>
              </a:rPr>
              <a:t>Presentation Slides</a:t>
            </a:r>
          </a:p>
          <a:p>
            <a:r>
              <a:rPr lang="en-US" sz="2000">
                <a:latin typeface="Bahnschrift Light"/>
              </a:rPr>
              <a:t>Webinar Recording</a:t>
            </a:r>
          </a:p>
        </p:txBody>
      </p:sp>
      <p:pic>
        <p:nvPicPr>
          <p:cNvPr id="1026" name="Picture 2" descr="">
            <a:extLst>
              <a:ext uri="{FF2B5EF4-FFF2-40B4-BE49-F238E27FC236}">
                <a16:creationId xmlns:a16="http://schemas.microsoft.com/office/drawing/2014/main" id="{8E113B96-112B-4C03-AB81-DF2D3431F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879" y="256898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Checkmark">
            <a:extLst>
              <a:ext uri="{FF2B5EF4-FFF2-40B4-BE49-F238E27FC236}">
                <a16:creationId xmlns:a16="http://schemas.microsoft.com/office/drawing/2014/main" id="{491FAF5A-381C-4A84-AFA1-66E5B1C98A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3039" y="4146364"/>
            <a:ext cx="457200" cy="457200"/>
          </a:xfrm>
          <a:prstGeom prst="rect">
            <a:avLst/>
          </a:prstGeom>
        </p:spPr>
      </p:pic>
      <p:pic>
        <p:nvPicPr>
          <p:cNvPr id="9" name="Picture 4" descr="">
            <a:extLst>
              <a:ext uri="{FF2B5EF4-FFF2-40B4-BE49-F238E27FC236}">
                <a16:creationId xmlns:a16="http://schemas.microsoft.com/office/drawing/2014/main" id="{B89C5A86-2E1B-4B95-BE30-97016BED0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703" y="489858"/>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E11D13-351A-4A67-9A1A-B6B5D5E0A8EC}"/>
              </a:ext>
            </a:extLst>
          </p:cNvPr>
          <p:cNvSpPr txBox="1"/>
          <p:nvPr/>
        </p:nvSpPr>
        <p:spPr>
          <a:xfrm>
            <a:off x="1021768" y="282809"/>
            <a:ext cx="3306618" cy="2616101"/>
          </a:xfrm>
          <a:prstGeom prst="rect">
            <a:avLst/>
          </a:prstGeom>
          <a:noFill/>
        </p:spPr>
        <p:txBody>
          <a:bodyPr wrap="square" lIns="91440" tIns="45720" rIns="91440" bIns="45720" rtlCol="0" anchor="t">
            <a:spAutoFit/>
          </a:bodyPr>
          <a:lstStyle/>
          <a:p>
            <a:r>
              <a:rPr lang="en-US" sz="2000" b="1">
                <a:latin typeface="Bahnschrift"/>
              </a:rPr>
              <a:t>Contact Information</a:t>
            </a:r>
          </a:p>
          <a:p>
            <a:r>
              <a:rPr lang="en-US">
                <a:latin typeface="Bahnschrift Light"/>
              </a:rPr>
              <a:t>Denise Luna</a:t>
            </a:r>
          </a:p>
          <a:p>
            <a:r>
              <a:rPr lang="en-US">
                <a:latin typeface="Bahnschrift Light"/>
                <a:hlinkClick r:id="rId7"/>
              </a:rPr>
              <a:t>dcastro@edtustwest.org</a:t>
            </a:r>
          </a:p>
          <a:p>
            <a:endParaRPr lang="en-US">
              <a:latin typeface="Bahnschrift Light"/>
            </a:endParaRPr>
          </a:p>
          <a:p>
            <a:r>
              <a:rPr lang="en-US">
                <a:latin typeface="Bahnschrift Light"/>
              </a:rPr>
              <a:t>Camille Medrano</a:t>
            </a:r>
          </a:p>
          <a:p>
            <a:r>
              <a:rPr lang="en-US">
                <a:latin typeface="Bahnschrift Light"/>
                <a:hlinkClick r:id="rId8"/>
              </a:rPr>
              <a:t>cmedrano@edtrustwest.org</a:t>
            </a:r>
            <a:endParaRPr lang="en-US">
              <a:latin typeface="Bahnschrift Light"/>
            </a:endParaRPr>
          </a:p>
          <a:p>
            <a:endParaRPr lang="en-US">
              <a:latin typeface="Bahnschrift Light"/>
            </a:endParaRPr>
          </a:p>
          <a:p>
            <a:endParaRPr lang="en-US">
              <a:latin typeface="Bahnschrift Light"/>
            </a:endParaRPr>
          </a:p>
          <a:p>
            <a:endParaRPr lang="en-US">
              <a:latin typeface="Bahnschrift Light"/>
            </a:endParaRPr>
          </a:p>
        </p:txBody>
      </p:sp>
      <p:sp>
        <p:nvSpPr>
          <p:cNvPr id="6" name="Rectangle 5">
            <a:extLst>
              <a:ext uri="{FF2B5EF4-FFF2-40B4-BE49-F238E27FC236}">
                <a16:creationId xmlns:a16="http://schemas.microsoft.com/office/drawing/2014/main" id="{2209927D-0FE9-48C2-B68B-6A7EDA151C84}"/>
              </a:ext>
            </a:extLst>
          </p:cNvPr>
          <p:cNvSpPr/>
          <p:nvPr/>
        </p:nvSpPr>
        <p:spPr>
          <a:xfrm>
            <a:off x="11360728" y="282809"/>
            <a:ext cx="249382" cy="207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End">
            <a:extLst>
              <a:ext uri="{FF2B5EF4-FFF2-40B4-BE49-F238E27FC236}">
                <a16:creationId xmlns:a16="http://schemas.microsoft.com/office/drawing/2014/main" id="{14E1356E-340C-4456-BA58-007C7C9A35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53039" y="284733"/>
            <a:ext cx="457200" cy="457200"/>
          </a:xfrm>
          <a:prstGeom prst="rect">
            <a:avLst/>
          </a:prstGeom>
        </p:spPr>
      </p:pic>
    </p:spTree>
    <p:extLst>
      <p:ext uri="{BB962C8B-B14F-4D97-AF65-F5344CB8AC3E}">
        <p14:creationId xmlns:p14="http://schemas.microsoft.com/office/powerpoint/2010/main" val="324479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99870532-5BA7-4F40-9725-7E5D2F3C3C58}"/>
              </a:ext>
            </a:extLst>
          </p:cNvPr>
          <p:cNvSpPr txBox="1">
            <a:spLocks/>
          </p:cNvSpPr>
          <p:nvPr/>
        </p:nvSpPr>
        <p:spPr>
          <a:xfrm>
            <a:off x="457199" y="1701428"/>
            <a:ext cx="11160405" cy="2554545"/>
          </a:xfrm>
          <a:prstGeom prst="rect">
            <a:avLst/>
          </a:prstGeom>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457200">
              <a:lnSpc>
                <a:spcPct val="100000"/>
              </a:lnSpc>
              <a:spcBef>
                <a:spcPts val="1200"/>
              </a:spcBef>
              <a:buClr>
                <a:srgbClr val="FFFFFF">
                  <a:lumMod val="75000"/>
                </a:srgbClr>
              </a:buClr>
            </a:pPr>
            <a:r>
              <a:rPr lang="en-US" sz="3200" kern="1200" cap="none" spc="0">
                <a:solidFill>
                  <a:schemeClr val="tx1"/>
                </a:solidFill>
                <a:latin typeface="Source Sans Pro"/>
                <a:ea typeface="Source Sans Pro"/>
                <a:cs typeface="Proxima Nova Light" charset="0"/>
              </a:rPr>
              <a:t>Camille Medrano</a:t>
            </a:r>
            <a:r>
              <a:rPr lang="en-US" sz="3200" b="0" kern="1200" cap="none" spc="0">
                <a:solidFill>
                  <a:schemeClr val="tx1"/>
                </a:solidFill>
                <a:latin typeface="Source Sans Pro"/>
                <a:ea typeface="Source Sans Pro"/>
                <a:cs typeface="Proxima Nova Light" charset="0"/>
              </a:rPr>
              <a:t>, Senior Educator Engagement Associate, </a:t>
            </a:r>
            <a:r>
              <a:rPr lang="en-US" sz="3200" b="0" kern="1200" cap="none" spc="0" err="1">
                <a:solidFill>
                  <a:schemeClr val="tx1"/>
                </a:solidFill>
                <a:latin typeface="Source Sans Pro"/>
                <a:ea typeface="Source Sans Pro"/>
                <a:cs typeface="Proxima Nova Light" charset="0"/>
              </a:rPr>
              <a:t>Ed</a:t>
            </a:r>
            <a:r>
              <a:rPr lang="en-US" sz="3200" b="0" kern="1200" cap="none" spc="0" err="1">
                <a:solidFill>
                  <a:schemeClr val="tx1"/>
                </a:solidFill>
                <a:latin typeface="Source Sans Pro"/>
                <a:ea typeface="Source Sans Pro"/>
              </a:rPr>
              <a:t>Trust</a:t>
            </a:r>
            <a:r>
              <a:rPr lang="en-US" sz="3200" b="0" kern="1200" cap="none" spc="0">
                <a:solidFill>
                  <a:schemeClr val="tx1"/>
                </a:solidFill>
                <a:latin typeface="Source Sans Pro"/>
                <a:ea typeface="Source Sans Pro"/>
              </a:rPr>
              <a:t>-West</a:t>
            </a:r>
            <a:endParaRPr lang="en-US" sz="3200">
              <a:solidFill>
                <a:schemeClr val="tx1"/>
              </a:solidFill>
              <a:latin typeface="Source Sans Pro"/>
              <a:ea typeface="Source Sans Pro"/>
            </a:endParaRPr>
          </a:p>
          <a:p>
            <a:pPr marL="0" defTabSz="457200">
              <a:lnSpc>
                <a:spcPct val="100000"/>
              </a:lnSpc>
              <a:spcBef>
                <a:spcPts val="1200"/>
              </a:spcBef>
              <a:buClr>
                <a:srgbClr val="FFFFFF">
                  <a:lumMod val="75000"/>
                </a:srgbClr>
              </a:buClr>
            </a:pPr>
            <a:r>
              <a:rPr lang="en-US" sz="3200" kern="1200" cap="none" spc="0">
                <a:solidFill>
                  <a:schemeClr val="tx1"/>
                </a:solidFill>
                <a:latin typeface="Source Sans Pro"/>
                <a:ea typeface="Source Sans Pro"/>
                <a:cs typeface="Proxima Nova Light" charset="0"/>
              </a:rPr>
              <a:t>Denise Luna</a:t>
            </a:r>
            <a:r>
              <a:rPr lang="en-US" sz="3200" b="0" kern="1200" cap="none" spc="0">
                <a:solidFill>
                  <a:schemeClr val="tx1"/>
                </a:solidFill>
                <a:latin typeface="Source Sans Pro"/>
                <a:ea typeface="Source Sans Pro"/>
                <a:cs typeface="Proxima Nova Light" charset="0"/>
              </a:rPr>
              <a:t>, Director of Higher Education Policy, </a:t>
            </a:r>
            <a:r>
              <a:rPr lang="en-US" sz="3200" b="0" kern="1200" cap="none" spc="0" err="1">
                <a:solidFill>
                  <a:schemeClr val="tx1"/>
                </a:solidFill>
                <a:latin typeface="Source Sans Pro"/>
                <a:ea typeface="Source Sans Pro"/>
                <a:cs typeface="Proxima Nova Light" charset="0"/>
              </a:rPr>
              <a:t>Ed</a:t>
            </a:r>
            <a:r>
              <a:rPr lang="en-US" sz="3200" b="0" kern="1200" cap="none" spc="0" err="1">
                <a:solidFill>
                  <a:schemeClr val="tx1"/>
                </a:solidFill>
                <a:latin typeface="Source Sans Pro"/>
                <a:ea typeface="Source Sans Pro"/>
              </a:rPr>
              <a:t>Trust</a:t>
            </a:r>
            <a:r>
              <a:rPr lang="en-US" sz="3200" b="0" kern="1200" cap="none" spc="0">
                <a:solidFill>
                  <a:schemeClr val="tx1"/>
                </a:solidFill>
                <a:latin typeface="Source Sans Pro"/>
                <a:ea typeface="Source Sans Pro"/>
              </a:rPr>
              <a:t>-West</a:t>
            </a:r>
          </a:p>
          <a:p>
            <a:pPr marL="0" defTabSz="457200">
              <a:lnSpc>
                <a:spcPct val="100000"/>
              </a:lnSpc>
              <a:spcBef>
                <a:spcPts val="1200"/>
              </a:spcBef>
              <a:buClr>
                <a:srgbClr val="FFFFFF">
                  <a:lumMod val="75000"/>
                </a:srgbClr>
              </a:buClr>
            </a:pPr>
            <a:r>
              <a:rPr lang="en-US" sz="3200" kern="1200" cap="none" spc="0">
                <a:solidFill>
                  <a:schemeClr val="tx1"/>
                </a:solidFill>
                <a:latin typeface="Source Sans Pro"/>
                <a:ea typeface="Source Sans Pro"/>
                <a:cs typeface="Proxima Nova Light" charset="0"/>
              </a:rPr>
              <a:t>Megan Kane</a:t>
            </a:r>
            <a:r>
              <a:rPr lang="en-US" sz="3200" b="0" kern="1200" cap="none" spc="0">
                <a:solidFill>
                  <a:schemeClr val="tx1"/>
                </a:solidFill>
                <a:latin typeface="Source Sans Pro"/>
                <a:ea typeface="Source Sans Pro"/>
                <a:cs typeface="Proxima Nova Light" charset="0"/>
              </a:rPr>
              <a:t>, External Relations Associate, </a:t>
            </a:r>
            <a:r>
              <a:rPr lang="en-US" sz="3200" b="0" kern="1200" cap="none" spc="0" err="1">
                <a:solidFill>
                  <a:schemeClr val="tx1"/>
                </a:solidFill>
                <a:latin typeface="Source Sans Pro"/>
                <a:ea typeface="Source Sans Pro"/>
                <a:cs typeface="Proxima Nova Light" charset="0"/>
              </a:rPr>
              <a:t>Ed</a:t>
            </a:r>
            <a:r>
              <a:rPr lang="en-US" sz="3200" b="0" kern="1200" cap="none" spc="0" err="1">
                <a:solidFill>
                  <a:schemeClr val="tx1"/>
                </a:solidFill>
                <a:latin typeface="Source Sans Pro"/>
                <a:ea typeface="Source Sans Pro"/>
              </a:rPr>
              <a:t>Trust</a:t>
            </a:r>
            <a:r>
              <a:rPr lang="en-US" sz="3200" b="0" kern="1200" cap="none" spc="0">
                <a:solidFill>
                  <a:schemeClr val="tx1"/>
                </a:solidFill>
                <a:latin typeface="Source Sans Pro"/>
                <a:ea typeface="Source Sans Pro"/>
              </a:rPr>
              <a:t>-West</a:t>
            </a:r>
            <a:endParaRPr lang="en-US" sz="3200" kern="1200" cap="none" spc="0">
              <a:solidFill>
                <a:schemeClr val="tx1"/>
              </a:solidFill>
              <a:latin typeface="Source Sans Pro"/>
              <a:ea typeface="Source Sans Pro"/>
              <a:cs typeface="Proxima Nova Light" charset="0"/>
            </a:endParaRPr>
          </a:p>
        </p:txBody>
      </p:sp>
      <p:sp>
        <p:nvSpPr>
          <p:cNvPr id="8" name="Text Placeholder 16">
            <a:extLst>
              <a:ext uri="{FF2B5EF4-FFF2-40B4-BE49-F238E27FC236}">
                <a16:creationId xmlns:a16="http://schemas.microsoft.com/office/drawing/2014/main" id="{5879A499-2FEC-1349-94D7-E29D52BB0D3D}"/>
              </a:ext>
            </a:extLst>
          </p:cNvPr>
          <p:cNvSpPr txBox="1">
            <a:spLocks/>
          </p:cNvSpPr>
          <p:nvPr/>
        </p:nvSpPr>
        <p:spPr>
          <a:xfrm>
            <a:off x="602789" y="551754"/>
            <a:ext cx="9154528" cy="97872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0">
                <a:solidFill>
                  <a:schemeClr val="bg1"/>
                </a:solidFill>
                <a:latin typeface="Museo Sans 700" panose="02000000000000000000" pitchFamily="2" charset="77"/>
              </a:rPr>
              <a:t>Presenters</a:t>
            </a:r>
            <a:endParaRPr lang="en-US" sz="4800" b="1" spc="0">
              <a:solidFill>
                <a:schemeClr val="bg1"/>
              </a:solidFill>
              <a:latin typeface="Museo Sans 700" panose="02000000000000000000" pitchFamily="2" charset="77"/>
            </a:endParaRPr>
          </a:p>
        </p:txBody>
      </p:sp>
      <p:cxnSp>
        <p:nvCxnSpPr>
          <p:cNvPr id="5" name="Straight Connector 4">
            <a:extLst>
              <a:ext uri="{FF2B5EF4-FFF2-40B4-BE49-F238E27FC236}">
                <a16:creationId xmlns:a16="http://schemas.microsoft.com/office/drawing/2014/main" id="{E308F573-D3D1-3543-A371-17DEE820B921}"/>
              </a:ext>
            </a:extLst>
          </p:cNvPr>
          <p:cNvCxnSpPr>
            <a:cxnSpLocks/>
          </p:cNvCxnSpPr>
          <p:nvPr/>
        </p:nvCxnSpPr>
        <p:spPr>
          <a:xfrm>
            <a:off x="457199" y="1530483"/>
            <a:ext cx="9913435"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90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F55765-E0A3-4A2C-983A-2591CABEBBA8}"/>
              </a:ext>
            </a:extLst>
          </p:cNvPr>
          <p:cNvSpPr/>
          <p:nvPr/>
        </p:nvSpPr>
        <p:spPr>
          <a:xfrm>
            <a:off x="404488" y="219897"/>
            <a:ext cx="5194055" cy="5478423"/>
          </a:xfrm>
          <a:prstGeom prst="rect">
            <a:avLst/>
          </a:prstGeom>
        </p:spPr>
        <p:txBody>
          <a:bodyPr wrap="square" lIns="0" tIns="0" rIns="457200" bIns="0" anchor="t">
            <a:spAutoFit/>
          </a:bodyPr>
          <a:lstStyle/>
          <a:p>
            <a:r>
              <a:rPr lang="en-US" sz="4800" b="1">
                <a:solidFill>
                  <a:srgbClr val="FBB040"/>
                </a:solidFill>
                <a:latin typeface="Museo Sans 700"/>
                <a:ea typeface="Source Sans Pro"/>
              </a:rPr>
              <a:t>Our </a:t>
            </a:r>
            <a:br>
              <a:rPr lang="en-US" sz="4800" b="1">
                <a:latin typeface="Museo Sans 700" panose="02000000000000000000" pitchFamily="2" charset="77"/>
                <a:ea typeface="Source Sans Pro" panose="020B0503030403020204" pitchFamily="34" charset="0"/>
              </a:rPr>
            </a:br>
            <a:r>
              <a:rPr lang="en-US" sz="4800" b="1">
                <a:solidFill>
                  <a:srgbClr val="FBB040"/>
                </a:solidFill>
                <a:latin typeface="Museo Sans 700"/>
                <a:ea typeface="Source Sans Pro"/>
              </a:rPr>
              <a:t>Mission</a:t>
            </a:r>
          </a:p>
          <a:p>
            <a:pPr>
              <a:spcBef>
                <a:spcPts val="2400"/>
              </a:spcBef>
            </a:pPr>
            <a:r>
              <a:rPr lang="en-US" sz="2000">
                <a:solidFill>
                  <a:srgbClr val="000000"/>
                </a:solidFill>
                <a:latin typeface="Source Sans Pro" panose="020B0503030403020204" pitchFamily="34" charset="0"/>
                <a:ea typeface="Source Sans Pro" panose="020B0503030403020204" pitchFamily="34" charset="0"/>
              </a:rPr>
              <a:t>The Education Trust–West </a:t>
            </a:r>
            <a:br>
              <a:rPr lang="en-US" sz="2000">
                <a:latin typeface="Source Sans Pro" panose="020B0503030403020204" pitchFamily="34" charset="0"/>
                <a:ea typeface="Source Sans Pro" panose="020B0503030403020204" pitchFamily="34" charset="0"/>
              </a:rPr>
            </a:br>
            <a:r>
              <a:rPr lang="en-US" sz="2000">
                <a:solidFill>
                  <a:srgbClr val="000000"/>
                </a:solidFill>
                <a:latin typeface="Source Sans Pro" panose="020B0503030403020204" pitchFamily="34" charset="0"/>
                <a:ea typeface="Source Sans Pro" panose="020B0503030403020204" pitchFamily="34" charset="0"/>
              </a:rPr>
              <a:t>is a nonprofit educational equity organization </a:t>
            </a:r>
            <a:r>
              <a:rPr lang="en-US" sz="2000" i="0">
                <a:solidFill>
                  <a:srgbClr val="000000"/>
                </a:solidFill>
                <a:effectLst/>
                <a:latin typeface="Source Sans Pro" panose="020B0503030403020204" pitchFamily="34" charset="0"/>
                <a:ea typeface="Source Sans Pro" panose="020B0503030403020204" pitchFamily="34" charset="0"/>
              </a:rPr>
              <a:t>committed to dismantling the racial and economic barriers embedded in the California education system. Through our research and advocacy, </a:t>
            </a:r>
            <a:r>
              <a:rPr lang="en-US" sz="2000" i="0" err="1">
                <a:solidFill>
                  <a:srgbClr val="000000"/>
                </a:solidFill>
                <a:effectLst/>
                <a:latin typeface="Source Sans Pro" panose="020B0503030403020204" pitchFamily="34" charset="0"/>
                <a:ea typeface="Source Sans Pro" panose="020B0503030403020204" pitchFamily="34" charset="0"/>
              </a:rPr>
              <a:t>EdTrust</a:t>
            </a:r>
            <a:r>
              <a:rPr lang="en-US" sz="2000" i="0">
                <a:solidFill>
                  <a:srgbClr val="000000"/>
                </a:solidFill>
                <a:effectLst/>
                <a:latin typeface="Source Sans Pro" panose="020B0503030403020204" pitchFamily="34" charset="0"/>
                <a:ea typeface="Source Sans Pro" panose="020B0503030403020204" pitchFamily="34" charset="0"/>
              </a:rPr>
              <a:t>-West engages diverse communities dedicated to education equity and justice and increases political and public will to build an education system where students of color and multilingual learners, especially those experiencing poverty, will thrive</a:t>
            </a:r>
            <a:endParaRPr lang="en-US" sz="2000">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1957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99870532-5BA7-4F40-9725-7E5D2F3C3C58}"/>
              </a:ext>
            </a:extLst>
          </p:cNvPr>
          <p:cNvSpPr txBox="1">
            <a:spLocks/>
          </p:cNvSpPr>
          <p:nvPr/>
        </p:nvSpPr>
        <p:spPr>
          <a:xfrm>
            <a:off x="457199" y="1711458"/>
            <a:ext cx="11469581" cy="2531462"/>
          </a:xfrm>
          <a:prstGeom prst="rect">
            <a:avLst/>
          </a:prstGeom>
        </p:spPr>
        <p:txBody>
          <a:bodyPr wrap="square" lIns="0" tIns="274320" rIns="0" bIns="0" anchor="t">
            <a:spAutoFit/>
          </a:bodyPr>
          <a:lstStyle>
            <a:lvl1pPr marL="11113" indent="0" algn="l" defTabSz="914400" rtl="0" eaLnBrk="1" latinLnBrk="0" hangingPunct="1">
              <a:lnSpc>
                <a:spcPct val="90000"/>
              </a:lnSpc>
              <a:spcBef>
                <a:spcPts val="1000"/>
              </a:spcBef>
              <a:buFont typeface="Arial" panose="020B0604020202020204" pitchFamily="34" charset="0"/>
              <a:buNone/>
              <a:tabLst/>
              <a:defRPr sz="1200" b="1" i="0" kern="0" cap="all" spc="3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800"/>
              </a:spcBef>
              <a:buFont typeface="Arial" panose="020B0604020202020204" pitchFamily="34" charset="0"/>
              <a:buNone/>
              <a:tabLst/>
              <a:defRPr sz="2400" b="0" i="0" kern="0" spc="100" baseline="0">
                <a:solidFill>
                  <a:schemeClr val="bg2"/>
                </a:solidFill>
                <a:latin typeface="Gotham Book" panose="02000604040000020004" pitchFamily="2" charset="0"/>
                <a:ea typeface="+mn-ea"/>
                <a:cs typeface="+mn-cs"/>
              </a:defRPr>
            </a:lvl2pPr>
            <a:lvl3pPr marL="11113" indent="0" algn="l" defTabSz="914400" rtl="0" eaLnBrk="1" latinLnBrk="0" hangingPunct="1">
              <a:lnSpc>
                <a:spcPct val="90000"/>
              </a:lnSpc>
              <a:spcBef>
                <a:spcPts val="600"/>
              </a:spcBef>
              <a:buFont typeface="Arial" panose="020B0604020202020204" pitchFamily="34" charset="0"/>
              <a:buNone/>
              <a:tabLst/>
              <a:defRPr sz="1600" b="0" i="0" kern="0" spc="100" baseline="0">
                <a:solidFill>
                  <a:schemeClr val="bg2"/>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 defTabSz="457200"/>
            <a:r>
              <a:rPr lang="en-US" sz="2700" b="0" kern="1200" cap="none" spc="0">
                <a:solidFill>
                  <a:schemeClr val="tx1"/>
                </a:solidFill>
                <a:latin typeface="Source Sans Pro"/>
                <a:ea typeface="Source Sans Pro"/>
              </a:rPr>
              <a:t>• Prior to AB 705 (2017), the vast majority of CCC students started in remedial courses</a:t>
            </a:r>
            <a:endParaRPr lang="en-US" sz="2700">
              <a:solidFill>
                <a:schemeClr val="tx1"/>
              </a:solidFill>
              <a:latin typeface="Source Sans Pro"/>
              <a:ea typeface="Source Sans Pro"/>
            </a:endParaRPr>
          </a:p>
          <a:p>
            <a:pPr marL="10795" defTabSz="457200"/>
            <a:r>
              <a:rPr lang="en-US" sz="2700" b="0" kern="1200" cap="none" spc="0">
                <a:solidFill>
                  <a:schemeClr val="tx1"/>
                </a:solidFill>
                <a:latin typeface="Source Sans Pro"/>
                <a:ea typeface="Source Sans Pro"/>
              </a:rPr>
              <a:t>• Attrition was high, particularly for African American and Latinx students</a:t>
            </a:r>
            <a:endParaRPr lang="en-US" sz="2700">
              <a:solidFill>
                <a:schemeClr val="tx1"/>
              </a:solidFill>
              <a:latin typeface="Source Sans Pro"/>
              <a:ea typeface="Source Sans Pro"/>
            </a:endParaRPr>
          </a:p>
          <a:p>
            <a:pPr marL="10795" defTabSz="457200"/>
            <a:r>
              <a:rPr lang="en-US" sz="2700" b="0" kern="1200" cap="none" spc="0">
                <a:solidFill>
                  <a:schemeClr val="tx1"/>
                </a:solidFill>
                <a:latin typeface="Source Sans Pro"/>
                <a:ea typeface="Source Sans Pro"/>
              </a:rPr>
              <a:t>• Few successfully transitioned to transfer-level English and math courses</a:t>
            </a:r>
            <a:endParaRPr lang="en-US" sz="2700">
              <a:solidFill>
                <a:schemeClr val="tx1"/>
              </a:solidFill>
              <a:latin typeface="Source Sans Pro"/>
              <a:ea typeface="Source Sans Pro"/>
            </a:endParaRPr>
          </a:p>
          <a:p>
            <a:pPr marL="10795" defTabSz="457200"/>
            <a:r>
              <a:rPr lang="en-US" sz="2700" b="0" kern="1200" cap="none" spc="0">
                <a:solidFill>
                  <a:schemeClr val="tx1"/>
                </a:solidFill>
                <a:latin typeface="Source Sans Pro"/>
                <a:ea typeface="Source Sans Pro"/>
              </a:rPr>
              <a:t>• These practices and outcomes halted students’ academic progress</a:t>
            </a:r>
            <a:endParaRPr lang="en-US" sz="2700">
              <a:solidFill>
                <a:schemeClr val="tx1"/>
              </a:solidFill>
              <a:latin typeface="Source Sans Pro"/>
              <a:ea typeface="Source Sans Pro"/>
            </a:endParaRPr>
          </a:p>
        </p:txBody>
      </p:sp>
      <p:sp>
        <p:nvSpPr>
          <p:cNvPr id="8" name="Text Placeholder 16">
            <a:extLst>
              <a:ext uri="{FF2B5EF4-FFF2-40B4-BE49-F238E27FC236}">
                <a16:creationId xmlns:a16="http://schemas.microsoft.com/office/drawing/2014/main" id="{5879A499-2FEC-1349-94D7-E29D52BB0D3D}"/>
              </a:ext>
            </a:extLst>
          </p:cNvPr>
          <p:cNvSpPr txBox="1">
            <a:spLocks/>
          </p:cNvSpPr>
          <p:nvPr/>
        </p:nvSpPr>
        <p:spPr>
          <a:xfrm>
            <a:off x="459015" y="5139"/>
            <a:ext cx="8881359" cy="171225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200" b="1" spc="0">
                <a:solidFill>
                  <a:schemeClr val="bg1"/>
                </a:solidFill>
                <a:latin typeface="Museo Sans 700"/>
              </a:rPr>
              <a:t>Why developmental education reform?</a:t>
            </a:r>
            <a:endParaRPr lang="en-US" sz="5200" b="1" spc="0">
              <a:solidFill>
                <a:schemeClr val="bg1"/>
              </a:solidFill>
              <a:latin typeface="Museo Sans 700" panose="02000000000000000000" pitchFamily="2" charset="77"/>
            </a:endParaRPr>
          </a:p>
        </p:txBody>
      </p:sp>
      <p:cxnSp>
        <p:nvCxnSpPr>
          <p:cNvPr id="5" name="Straight Connector 4">
            <a:extLst>
              <a:ext uri="{FF2B5EF4-FFF2-40B4-BE49-F238E27FC236}">
                <a16:creationId xmlns:a16="http://schemas.microsoft.com/office/drawing/2014/main" id="{E308F573-D3D1-3543-A371-17DEE820B921}"/>
              </a:ext>
            </a:extLst>
          </p:cNvPr>
          <p:cNvCxnSpPr>
            <a:cxnSpLocks/>
          </p:cNvCxnSpPr>
          <p:nvPr/>
        </p:nvCxnSpPr>
        <p:spPr>
          <a:xfrm>
            <a:off x="457199" y="1530483"/>
            <a:ext cx="9913435"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4742346-90B7-2FD3-0795-364F79B6084A}"/>
              </a:ext>
            </a:extLst>
          </p:cNvPr>
          <p:cNvSpPr txBox="1"/>
          <p:nvPr/>
        </p:nvSpPr>
        <p:spPr>
          <a:xfrm>
            <a:off x="454325" y="5759570"/>
            <a:ext cx="10348822"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a:latin typeface="Source Sans Pro"/>
                <a:hlinkClick r:id="rId3"/>
              </a:rPr>
              <a:t>Citation: California Community College Chancellor's Office</a:t>
            </a:r>
            <a:endParaRPr lang="en-US"/>
          </a:p>
        </p:txBody>
      </p:sp>
    </p:spTree>
    <p:extLst>
      <p:ext uri="{BB962C8B-B14F-4D97-AF65-F5344CB8AC3E}">
        <p14:creationId xmlns:p14="http://schemas.microsoft.com/office/powerpoint/2010/main" val="2568075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8956E2-4A8B-4FB9-1F9C-759A45B6F8EC}"/>
              </a:ext>
            </a:extLst>
          </p:cNvPr>
          <p:cNvSpPr txBox="1"/>
          <p:nvPr/>
        </p:nvSpPr>
        <p:spPr>
          <a:xfrm>
            <a:off x="130634" y="166178"/>
            <a:ext cx="5830937" cy="38625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a:solidFill>
                  <a:srgbClr val="000000"/>
                </a:solidFill>
                <a:latin typeface="Source Sans Pro"/>
                <a:ea typeface="Source Sans Pro"/>
              </a:rPr>
              <a:t>A wholistic, multi-year student success reform </a:t>
            </a:r>
            <a:endParaRPr lang="en-US" sz="3500">
              <a:latin typeface="Source Sans Pro"/>
              <a:ea typeface="Source Sans Pro"/>
            </a:endParaRPr>
          </a:p>
          <a:p>
            <a:endParaRPr lang="en-US" sz="2500" b="1">
              <a:solidFill>
                <a:srgbClr val="000000"/>
              </a:solidFill>
              <a:latin typeface="Source Sans Pro"/>
              <a:ea typeface="Source Sans Pro"/>
            </a:endParaRPr>
          </a:p>
          <a:p>
            <a:r>
              <a:rPr lang="en-US" sz="2500" b="1">
                <a:solidFill>
                  <a:srgbClr val="000000"/>
                </a:solidFill>
                <a:latin typeface="Source Sans Pro"/>
                <a:ea typeface="Source Sans Pro"/>
              </a:rPr>
              <a:t>Goal</a:t>
            </a:r>
            <a:r>
              <a:rPr lang="en-US" sz="2500">
                <a:solidFill>
                  <a:srgbClr val="000000"/>
                </a:solidFill>
                <a:latin typeface="Source Sans Pro"/>
                <a:ea typeface="Source Sans Pro"/>
              </a:rPr>
              <a:t>: Maximize student success </a:t>
            </a:r>
            <a:endParaRPr lang="en-US" sz="2500">
              <a:latin typeface="Source Sans Pro"/>
              <a:ea typeface="Source Sans Pro"/>
              <a:cs typeface="Calibri" panose="020F0502020204030204"/>
            </a:endParaRPr>
          </a:p>
          <a:p>
            <a:endParaRPr lang="en-US" sz="2500" b="1">
              <a:solidFill>
                <a:srgbClr val="000000"/>
              </a:solidFill>
              <a:latin typeface="Source Sans Pro"/>
              <a:ea typeface="Source Sans Pro"/>
            </a:endParaRPr>
          </a:p>
          <a:p>
            <a:r>
              <a:rPr lang="en-US" sz="2500" b="1">
                <a:solidFill>
                  <a:srgbClr val="000000"/>
                </a:solidFill>
                <a:latin typeface="Source Sans Pro"/>
                <a:ea typeface="Source Sans Pro"/>
              </a:rPr>
              <a:t>Policy Reforms </a:t>
            </a:r>
            <a:endParaRPr lang="en-US" sz="2500">
              <a:solidFill>
                <a:srgbClr val="687378"/>
              </a:solidFill>
              <a:latin typeface="Calibri" panose="020F0502020204030204"/>
              <a:ea typeface="Source Sans Pro"/>
              <a:cs typeface="Calibri" panose="020F0502020204030204"/>
            </a:endParaRPr>
          </a:p>
          <a:p>
            <a:r>
              <a:rPr lang="en-US" sz="2500" b="1">
                <a:solidFill>
                  <a:srgbClr val="000000"/>
                </a:solidFill>
                <a:latin typeface="Source Sans Pro"/>
                <a:ea typeface="Source Sans Pro"/>
              </a:rPr>
              <a:t>Equitable Placement and Completion</a:t>
            </a:r>
            <a:r>
              <a:rPr lang="en-US" sz="2500">
                <a:solidFill>
                  <a:srgbClr val="000000"/>
                </a:solidFill>
                <a:latin typeface="Source Sans Pro"/>
                <a:ea typeface="Source Sans Pro"/>
              </a:rPr>
              <a:t>: </a:t>
            </a:r>
            <a:endParaRPr lang="en-US" sz="2500">
              <a:solidFill>
                <a:srgbClr val="687378"/>
              </a:solidFill>
              <a:latin typeface="Calibri" panose="020F0502020204030204"/>
              <a:ea typeface="Source Sans Pro"/>
              <a:cs typeface="Calibri" panose="020F0502020204030204"/>
            </a:endParaRPr>
          </a:p>
          <a:p>
            <a:r>
              <a:rPr lang="en-US" sz="2500">
                <a:solidFill>
                  <a:srgbClr val="000000"/>
                </a:solidFill>
                <a:latin typeface="Source Sans Pro"/>
                <a:ea typeface="Source Sans Pro"/>
              </a:rPr>
              <a:t>AB 705, AB 1805, and AB 1705</a:t>
            </a:r>
            <a:endParaRPr lang="en-US" sz="2500">
              <a:solidFill>
                <a:srgbClr val="687378"/>
              </a:solidFill>
              <a:latin typeface="Calibri" panose="020F0502020204030204"/>
              <a:ea typeface="Source Sans Pro"/>
              <a:cs typeface="Calibri" panose="020F0502020204030204"/>
            </a:endParaRPr>
          </a:p>
          <a:p>
            <a:endParaRPr lang="en-US" sz="2500">
              <a:solidFill>
                <a:srgbClr val="000000"/>
              </a:solidFill>
              <a:latin typeface="Source Sans Pro"/>
              <a:ea typeface="Source Sans Pro"/>
              <a:cs typeface="Calibri" panose="020F0502020204030204"/>
            </a:endParaRPr>
          </a:p>
        </p:txBody>
      </p:sp>
      <p:sp>
        <p:nvSpPr>
          <p:cNvPr id="3" name="TextBox 2">
            <a:extLst>
              <a:ext uri="{FF2B5EF4-FFF2-40B4-BE49-F238E27FC236}">
                <a16:creationId xmlns:a16="http://schemas.microsoft.com/office/drawing/2014/main" id="{0C1DC7F3-58AF-14FB-322E-04700CDC9F6A}"/>
              </a:ext>
            </a:extLst>
          </p:cNvPr>
          <p:cNvSpPr txBox="1"/>
          <p:nvPr/>
        </p:nvSpPr>
        <p:spPr>
          <a:xfrm>
            <a:off x="310551" y="5802701"/>
            <a:ext cx="957244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u="sng">
                <a:solidFill>
                  <a:srgbClr val="AEBD21"/>
                </a:solidFill>
                <a:latin typeface="Source Sans Pro"/>
                <a:cs typeface="Segoe UI"/>
                <a:hlinkClick r:id="rId3"/>
              </a:rPr>
              <a:t>Citation: California Community College Chancellor's Office</a:t>
            </a:r>
            <a:r>
              <a:rPr lang="en-US" sz="2700">
                <a:ea typeface="Calibri"/>
                <a:cs typeface="Calibri"/>
              </a:rPr>
              <a:t>​</a:t>
            </a:r>
            <a:endParaRPr lang="en-US"/>
          </a:p>
        </p:txBody>
      </p:sp>
      <p:pic>
        <p:nvPicPr>
          <p:cNvPr id="4" name="Picture 3" descr="A screenshot of a computer&#10;&#10;Description automatically generated">
            <a:extLst>
              <a:ext uri="{FF2B5EF4-FFF2-40B4-BE49-F238E27FC236}">
                <a16:creationId xmlns:a16="http://schemas.microsoft.com/office/drawing/2014/main" id="{DE321F34-CC45-25A4-10BF-52C34226508E}"/>
              </a:ext>
            </a:extLst>
          </p:cNvPr>
          <p:cNvPicPr>
            <a:picLocks noChangeAspect="1"/>
          </p:cNvPicPr>
          <p:nvPr/>
        </p:nvPicPr>
        <p:blipFill rotWithShape="1">
          <a:blip r:embed="rId4"/>
          <a:srcRect l="45250" t="48867" r="9598" b="23721"/>
          <a:stretch/>
        </p:blipFill>
        <p:spPr>
          <a:xfrm>
            <a:off x="132971" y="3695885"/>
            <a:ext cx="5830813" cy="2099754"/>
          </a:xfrm>
          <a:prstGeom prst="rect">
            <a:avLst/>
          </a:prstGeom>
        </p:spPr>
      </p:pic>
    </p:spTree>
    <p:extLst>
      <p:ext uri="{BB962C8B-B14F-4D97-AF65-F5344CB8AC3E}">
        <p14:creationId xmlns:p14="http://schemas.microsoft.com/office/powerpoint/2010/main" val="225632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6">
            <a:extLst>
              <a:ext uri="{FF2B5EF4-FFF2-40B4-BE49-F238E27FC236}">
                <a16:creationId xmlns:a16="http://schemas.microsoft.com/office/drawing/2014/main" id="{5879A499-2FEC-1349-94D7-E29D52BB0D3D}"/>
              </a:ext>
            </a:extLst>
          </p:cNvPr>
          <p:cNvSpPr txBox="1">
            <a:spLocks/>
          </p:cNvSpPr>
          <p:nvPr/>
        </p:nvSpPr>
        <p:spPr>
          <a:xfrm>
            <a:off x="602789" y="551754"/>
            <a:ext cx="9154528" cy="978729"/>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0">
                <a:solidFill>
                  <a:schemeClr val="bg1"/>
                </a:solidFill>
                <a:latin typeface="Museo Sans 700" panose="02000000000000000000" pitchFamily="2" charset="77"/>
              </a:rPr>
              <a:t>Educator Engagement Team</a:t>
            </a:r>
            <a:endParaRPr lang="en-US" sz="4800" b="1" spc="0">
              <a:solidFill>
                <a:schemeClr val="bg1"/>
              </a:solidFill>
              <a:latin typeface="Museo Sans 700" panose="02000000000000000000" pitchFamily="2" charset="77"/>
            </a:endParaRPr>
          </a:p>
        </p:txBody>
      </p:sp>
      <p:cxnSp>
        <p:nvCxnSpPr>
          <p:cNvPr id="5" name="Straight Connector 4">
            <a:extLst>
              <a:ext uri="{FF2B5EF4-FFF2-40B4-BE49-F238E27FC236}">
                <a16:creationId xmlns:a16="http://schemas.microsoft.com/office/drawing/2014/main" id="{E308F573-D3D1-3543-A371-17DEE820B921}"/>
              </a:ext>
            </a:extLst>
          </p:cNvPr>
          <p:cNvCxnSpPr>
            <a:cxnSpLocks/>
          </p:cNvCxnSpPr>
          <p:nvPr/>
        </p:nvCxnSpPr>
        <p:spPr>
          <a:xfrm>
            <a:off x="457199" y="1530483"/>
            <a:ext cx="9913435"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pic>
        <p:nvPicPr>
          <p:cNvPr id="1032" name="Picture 8">
            <a:extLst>
              <a:ext uri="{FF2B5EF4-FFF2-40B4-BE49-F238E27FC236}">
                <a16:creationId xmlns:a16="http://schemas.microsoft.com/office/drawing/2014/main" id="{9CB3B3BA-D471-521C-499A-7BFA93409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89" y="1713876"/>
            <a:ext cx="9584116" cy="382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676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0637E231-E036-4E85-BF39-6DBDFBBE3060}"/>
              </a:ext>
            </a:extLst>
          </p:cNvPr>
          <p:cNvSpPr txBox="1">
            <a:spLocks/>
          </p:cNvSpPr>
          <p:nvPr/>
        </p:nvSpPr>
        <p:spPr>
          <a:xfrm>
            <a:off x="459014" y="354018"/>
            <a:ext cx="10902933" cy="89563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spc="0">
                <a:solidFill>
                  <a:schemeClr val="tx1">
                    <a:lumMod val="50000"/>
                  </a:schemeClr>
                </a:solidFill>
                <a:latin typeface="Museo Sans 700"/>
              </a:rPr>
              <a:t>What is a Community of Practice?</a:t>
            </a:r>
            <a:endParaRPr lang="en-US" sz="4800" b="1" spc="0">
              <a:solidFill>
                <a:schemeClr val="tx1">
                  <a:lumMod val="50000"/>
                </a:schemeClr>
              </a:solidFill>
              <a:latin typeface="Museo Sans 700" panose="02000000000000000000" pitchFamily="2" charset="77"/>
            </a:endParaRPr>
          </a:p>
        </p:txBody>
      </p:sp>
      <p:cxnSp>
        <p:nvCxnSpPr>
          <p:cNvPr id="3" name="Straight Connector 2">
            <a:extLst>
              <a:ext uri="{FF2B5EF4-FFF2-40B4-BE49-F238E27FC236}">
                <a16:creationId xmlns:a16="http://schemas.microsoft.com/office/drawing/2014/main" id="{97D79873-DB26-41E7-88C6-C4267D1B2164}"/>
              </a:ext>
            </a:extLst>
          </p:cNvPr>
          <p:cNvCxnSpPr>
            <a:cxnSpLocks/>
          </p:cNvCxnSpPr>
          <p:nvPr/>
        </p:nvCxnSpPr>
        <p:spPr>
          <a:xfrm>
            <a:off x="457199" y="1023317"/>
            <a:ext cx="9913435"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EE1C29C-FC52-47C3-9321-B295ACDFF557}"/>
              </a:ext>
            </a:extLst>
          </p:cNvPr>
          <p:cNvSpPr txBox="1"/>
          <p:nvPr/>
        </p:nvSpPr>
        <p:spPr>
          <a:xfrm>
            <a:off x="4019911" y="1167347"/>
            <a:ext cx="4152184" cy="4524315"/>
          </a:xfrm>
          <a:prstGeom prst="rect">
            <a:avLst/>
          </a:prstGeom>
          <a:solidFill>
            <a:schemeClr val="accent4">
              <a:lumMod val="20000"/>
              <a:lumOff val="80000"/>
            </a:schemeClr>
          </a:solidFill>
          <a:ln>
            <a:solidFill>
              <a:srgbClr val="F15D2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3200">
              <a:ea typeface="+mn-lt"/>
              <a:cs typeface="+mn-lt"/>
            </a:endParaRPr>
          </a:p>
          <a:p>
            <a:pPr algn="ctr"/>
            <a:r>
              <a:rPr lang="en-US" sz="2800">
                <a:ea typeface="+mn-lt"/>
                <a:cs typeface="+mn-lt"/>
              </a:rPr>
              <a:t>A community of practice (CoP) is a group of people who share a common concern, a set of problems, or an interest in a topic and who come together to fulfill both individual and group goals.</a:t>
            </a:r>
            <a:endParaRPr lang="en-US" sz="2800">
              <a:cs typeface="Calibri" panose="020F0502020204030204"/>
            </a:endParaRPr>
          </a:p>
          <a:p>
            <a:pPr algn="l"/>
            <a:endParaRPr lang="en-US" sz="3200">
              <a:cs typeface="Calibri" panose="020F0502020204030204"/>
            </a:endParaRPr>
          </a:p>
        </p:txBody>
      </p:sp>
      <p:sp>
        <p:nvSpPr>
          <p:cNvPr id="6" name="TextBox 5">
            <a:extLst>
              <a:ext uri="{FF2B5EF4-FFF2-40B4-BE49-F238E27FC236}">
                <a16:creationId xmlns:a16="http://schemas.microsoft.com/office/drawing/2014/main" id="{413836EC-A606-40ED-90B0-B5084126FADA}"/>
              </a:ext>
            </a:extLst>
          </p:cNvPr>
          <p:cNvSpPr txBox="1"/>
          <p:nvPr/>
        </p:nvSpPr>
        <p:spPr>
          <a:xfrm>
            <a:off x="482181" y="17186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mn-lt"/>
                <a:cs typeface="+mn-lt"/>
              </a:rPr>
              <a:t>Enable dialogue</a:t>
            </a:r>
            <a:endParaRPr lang="en-US" sz="2800">
              <a:cs typeface="Calibri"/>
            </a:endParaRPr>
          </a:p>
        </p:txBody>
      </p:sp>
      <p:sp>
        <p:nvSpPr>
          <p:cNvPr id="7" name="TextBox 6">
            <a:extLst>
              <a:ext uri="{FF2B5EF4-FFF2-40B4-BE49-F238E27FC236}">
                <a16:creationId xmlns:a16="http://schemas.microsoft.com/office/drawing/2014/main" id="{EFE8D62E-EC0B-4FB6-B0DF-7335CB330D4D}"/>
              </a:ext>
            </a:extLst>
          </p:cNvPr>
          <p:cNvSpPr txBox="1"/>
          <p:nvPr/>
        </p:nvSpPr>
        <p:spPr>
          <a:xfrm>
            <a:off x="486323" y="4859855"/>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mn-lt"/>
                <a:cs typeface="+mn-lt"/>
              </a:rPr>
              <a:t>Stimulate learning</a:t>
            </a:r>
            <a:endParaRPr lang="en-US" sz="2800">
              <a:cs typeface="Calibri"/>
            </a:endParaRPr>
          </a:p>
        </p:txBody>
      </p:sp>
      <p:sp>
        <p:nvSpPr>
          <p:cNvPr id="8" name="TextBox 7">
            <a:extLst>
              <a:ext uri="{FF2B5EF4-FFF2-40B4-BE49-F238E27FC236}">
                <a16:creationId xmlns:a16="http://schemas.microsoft.com/office/drawing/2014/main" id="{BCC74C4E-5E82-4F36-B132-586A8AC596D9}"/>
              </a:ext>
            </a:extLst>
          </p:cNvPr>
          <p:cNvSpPr txBox="1"/>
          <p:nvPr/>
        </p:nvSpPr>
        <p:spPr>
          <a:xfrm>
            <a:off x="8862384" y="1544309"/>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mn-lt"/>
                <a:cs typeface="+mn-lt"/>
              </a:rPr>
              <a:t>Capture and share existing knowledge</a:t>
            </a:r>
            <a:endParaRPr lang="en-US" sz="2000">
              <a:cs typeface="Calibri" panose="020F0502020204030204"/>
            </a:endParaRPr>
          </a:p>
        </p:txBody>
      </p:sp>
      <p:sp>
        <p:nvSpPr>
          <p:cNvPr id="12" name="TextBox 11">
            <a:extLst>
              <a:ext uri="{FF2B5EF4-FFF2-40B4-BE49-F238E27FC236}">
                <a16:creationId xmlns:a16="http://schemas.microsoft.com/office/drawing/2014/main" id="{19CFEC2A-D0F7-4FE6-8867-2AC1BE3AA0BB}"/>
              </a:ext>
            </a:extLst>
          </p:cNvPr>
          <p:cNvSpPr txBox="1"/>
          <p:nvPr/>
        </p:nvSpPr>
        <p:spPr>
          <a:xfrm>
            <a:off x="8859688" y="4158291"/>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mn-lt"/>
                <a:cs typeface="+mn-lt"/>
              </a:rPr>
              <a:t>Generate new knowledge</a:t>
            </a:r>
            <a:endParaRPr lang="en-US" sz="2800">
              <a:cs typeface="Calibri"/>
            </a:endParaRPr>
          </a:p>
        </p:txBody>
      </p:sp>
    </p:spTree>
    <p:extLst>
      <p:ext uri="{BB962C8B-B14F-4D97-AF65-F5344CB8AC3E}">
        <p14:creationId xmlns:p14="http://schemas.microsoft.com/office/powerpoint/2010/main" val="121448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6">
            <a:extLst>
              <a:ext uri="{FF2B5EF4-FFF2-40B4-BE49-F238E27FC236}">
                <a16:creationId xmlns:a16="http://schemas.microsoft.com/office/drawing/2014/main" id="{0637E231-E036-4E85-BF39-6DBDFBBE3060}"/>
              </a:ext>
            </a:extLst>
          </p:cNvPr>
          <p:cNvSpPr txBox="1">
            <a:spLocks/>
          </p:cNvSpPr>
          <p:nvPr/>
        </p:nvSpPr>
        <p:spPr>
          <a:xfrm>
            <a:off x="645920" y="292291"/>
            <a:ext cx="10902933" cy="784830"/>
          </a:xfrm>
          <a:prstGeom prst="rect">
            <a:avLst/>
          </a:prstGeom>
        </p:spPr>
        <p:txBody>
          <a:bodyPr wrap="square" lIns="0" tIns="0" rIns="0" bIns="228600" anchor="b">
            <a:spAutoFit/>
          </a:bodyPr>
          <a:lstStyle>
            <a:lvl1pPr marL="0" indent="0" algn="l" defTabSz="914400" rtl="0" eaLnBrk="1" latinLnBrk="0" hangingPunct="1">
              <a:lnSpc>
                <a:spcPct val="90000"/>
              </a:lnSpc>
              <a:spcBef>
                <a:spcPts val="1000"/>
              </a:spcBef>
              <a:buFont typeface="Arial" panose="020B0604020202020204" pitchFamily="34" charset="0"/>
              <a:buNone/>
              <a:defRPr sz="5400" kern="1200" spc="100" baseline="0">
                <a:solidFill>
                  <a:schemeClr val="bg2"/>
                </a:solidFill>
                <a:latin typeface="Gotham Medium" panose="02000604030000020004" pitchFamily="2" charset="0"/>
                <a:ea typeface="+mn-ea"/>
                <a:cs typeface="+mn-cs"/>
              </a:defRPr>
            </a:lvl1pPr>
            <a:lvl2pPr marL="11113" indent="0" algn="l" defTabSz="914400" rtl="0" eaLnBrk="1" latinLnBrk="0" hangingPunct="1">
              <a:lnSpc>
                <a:spcPct val="90000"/>
              </a:lnSpc>
              <a:spcBef>
                <a:spcPts val="1200"/>
              </a:spcBef>
              <a:buFont typeface="Arial" panose="020B0604020202020204" pitchFamily="34" charset="0"/>
              <a:buNone/>
              <a:tabLst/>
              <a:defRPr sz="1600" b="0" i="0" kern="1200" cap="all" spc="300" baseline="0">
                <a:solidFill>
                  <a:schemeClr val="bg2">
                    <a:lumMod val="50000"/>
                    <a:lumOff val="50000"/>
                  </a:schemeClr>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spc="0">
                <a:solidFill>
                  <a:schemeClr val="tx1">
                    <a:lumMod val="50000"/>
                  </a:schemeClr>
                </a:solidFill>
                <a:latin typeface="Museo Sans 700"/>
              </a:rPr>
              <a:t>Goals of the Community of Practice (CoP)</a:t>
            </a:r>
            <a:endParaRPr lang="en-US" sz="4000" b="1" spc="0">
              <a:solidFill>
                <a:schemeClr val="tx1">
                  <a:lumMod val="50000"/>
                </a:schemeClr>
              </a:solidFill>
              <a:latin typeface="Museo Sans 700" panose="02000000000000000000" pitchFamily="2" charset="77"/>
            </a:endParaRPr>
          </a:p>
        </p:txBody>
      </p:sp>
      <p:cxnSp>
        <p:nvCxnSpPr>
          <p:cNvPr id="3" name="Straight Connector 2">
            <a:extLst>
              <a:ext uri="{FF2B5EF4-FFF2-40B4-BE49-F238E27FC236}">
                <a16:creationId xmlns:a16="http://schemas.microsoft.com/office/drawing/2014/main" id="{97D79873-DB26-41E7-88C6-C4267D1B2164}"/>
              </a:ext>
            </a:extLst>
          </p:cNvPr>
          <p:cNvCxnSpPr>
            <a:cxnSpLocks/>
          </p:cNvCxnSpPr>
          <p:nvPr/>
        </p:nvCxnSpPr>
        <p:spPr>
          <a:xfrm>
            <a:off x="457199" y="942037"/>
            <a:ext cx="9913435" cy="0"/>
          </a:xfrm>
          <a:prstGeom prst="line">
            <a:avLst/>
          </a:prstGeom>
          <a:ln w="9525" cap="rnd">
            <a:solidFill>
              <a:srgbClr val="FBB040"/>
            </a:solidFill>
            <a:rou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64DC5E4-61C9-4B35-BC67-9EE3C0363614}"/>
              </a:ext>
            </a:extLst>
          </p:cNvPr>
          <p:cNvSpPr txBox="1"/>
          <p:nvPr/>
        </p:nvSpPr>
        <p:spPr>
          <a:xfrm>
            <a:off x="645517" y="1367472"/>
            <a:ext cx="1089516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Aft>
                <a:spcPts val="1200"/>
              </a:spcAft>
              <a:buAutoNum type="arabicPeriod"/>
            </a:pPr>
            <a:r>
              <a:rPr lang="en-US" sz="3000">
                <a:latin typeface="Source Sans Pro"/>
                <a:ea typeface="+mn-lt"/>
                <a:cs typeface="+mn-lt"/>
              </a:rPr>
              <a:t>Build California community college teams' capacity </a:t>
            </a:r>
            <a:endParaRPr lang="en-US" sz="3000">
              <a:latin typeface="Source Sans Pro"/>
              <a:ea typeface="Calibri"/>
              <a:cs typeface="Calibri"/>
            </a:endParaRPr>
          </a:p>
          <a:p>
            <a:pPr marL="514350" indent="-514350">
              <a:spcAft>
                <a:spcPts val="1200"/>
              </a:spcAft>
              <a:buAutoNum type="arabicPeriod"/>
            </a:pPr>
            <a:r>
              <a:rPr lang="en-US" sz="3000">
                <a:latin typeface="Source Sans Pro"/>
                <a:ea typeface="+mn-lt"/>
                <a:cs typeface="+mn-lt"/>
              </a:rPr>
              <a:t>Engage California community college team stakeholders in conversations about educational equity and justice </a:t>
            </a:r>
          </a:p>
          <a:p>
            <a:pPr marL="514350" indent="-514350">
              <a:spcAft>
                <a:spcPts val="1200"/>
              </a:spcAft>
              <a:buAutoNum type="arabicPeriod"/>
            </a:pPr>
            <a:r>
              <a:rPr lang="en-US" sz="3000">
                <a:latin typeface="Source Sans Pro"/>
                <a:ea typeface="+mn-lt"/>
                <a:cs typeface="+mn-lt"/>
              </a:rPr>
              <a:t>Develop research-based action plans </a:t>
            </a:r>
          </a:p>
          <a:p>
            <a:pPr marL="514350" indent="-514350">
              <a:spcAft>
                <a:spcPts val="1200"/>
              </a:spcAft>
              <a:buAutoNum type="arabicPeriod"/>
            </a:pPr>
            <a:r>
              <a:rPr lang="en-US" sz="3000">
                <a:latin typeface="Source Sans Pro"/>
                <a:ea typeface="Source Sans Pro"/>
              </a:rPr>
              <a:t>Facilitate collaboration among college teams </a:t>
            </a:r>
            <a:endParaRPr lang="en-US" sz="3000">
              <a:latin typeface="Source Sans Pro"/>
              <a:ea typeface="Source Sans Pro"/>
              <a:cs typeface="Calibri"/>
            </a:endParaRPr>
          </a:p>
        </p:txBody>
      </p:sp>
    </p:spTree>
    <p:extLst>
      <p:ext uri="{BB962C8B-B14F-4D97-AF65-F5344CB8AC3E}">
        <p14:creationId xmlns:p14="http://schemas.microsoft.com/office/powerpoint/2010/main" val="2923952333"/>
      </p:ext>
    </p:extLst>
  </p:cSld>
  <p:clrMapOvr>
    <a:masterClrMapping/>
  </p:clrMapOvr>
</p:sld>
</file>

<file path=ppt/theme/theme1.xml><?xml version="1.0" encoding="utf-8"?>
<a:theme xmlns:a="http://schemas.openxmlformats.org/drawingml/2006/main" name="Office Theme">
  <a:themeElements>
    <a:clrScheme name="Ed Trust West">
      <a:dk1>
        <a:srgbClr val="687378"/>
      </a:dk1>
      <a:lt1>
        <a:srgbClr val="FFFFFF"/>
      </a:lt1>
      <a:dk2>
        <a:srgbClr val="989183"/>
      </a:dk2>
      <a:lt2>
        <a:srgbClr val="939BA1"/>
      </a:lt2>
      <a:accent1>
        <a:srgbClr val="71CBD2"/>
      </a:accent1>
      <a:accent2>
        <a:srgbClr val="762023"/>
      </a:accent2>
      <a:accent3>
        <a:srgbClr val="BF301A"/>
      </a:accent3>
      <a:accent4>
        <a:srgbClr val="F47B20"/>
      </a:accent4>
      <a:accent5>
        <a:srgbClr val="FFD357"/>
      </a:accent5>
      <a:accent6>
        <a:srgbClr val="AEBD21"/>
      </a:accent6>
      <a:hlink>
        <a:srgbClr val="AEBD21"/>
      </a:hlink>
      <a:folHlink>
        <a:srgbClr val="5B86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CCBBEF8317244CA495B0AB36EF6388" ma:contentTypeVersion="17" ma:contentTypeDescription="Create a new document." ma:contentTypeScope="" ma:versionID="61d01a4972427fbaacd93ff777808c8e">
  <xsd:schema xmlns:xsd="http://www.w3.org/2001/XMLSchema" xmlns:xs="http://www.w3.org/2001/XMLSchema" xmlns:p="http://schemas.microsoft.com/office/2006/metadata/properties" xmlns:ns1="http://schemas.microsoft.com/sharepoint/v3" xmlns:ns2="7f9a8d59-ba32-4fc4-9b11-6b72a4e084d2" xmlns:ns3="f4f76e60-fc3a-4369-8789-7e9108c3163b" targetNamespace="http://schemas.microsoft.com/office/2006/metadata/properties" ma:root="true" ma:fieldsID="df74bd525a38f71120228becfdb2caa8" ns1:_="" ns2:_="" ns3:_="">
    <xsd:import namespace="http://schemas.microsoft.com/sharepoint/v3"/>
    <xsd:import namespace="7f9a8d59-ba32-4fc4-9b11-6b72a4e084d2"/>
    <xsd:import namespace="f4f76e60-fc3a-4369-8789-7e9108c316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9a8d59-ba32-4fc4-9b11-6b72a4e084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c033d24-3186-4251-ab8b-57b13f50c89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f76e60-fc3a-4369-8789-7e9108c316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aedc0f1-a693-4047-a763-5a87bfcb3ff5}" ma:internalName="TaxCatchAll" ma:showField="CatchAllData" ma:web="f4f76e60-fc3a-4369-8789-7e9108c316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f4f76e60-fc3a-4369-8789-7e9108c3163b" xsi:nil="true"/>
    <lcf76f155ced4ddcb4097134ff3c332f xmlns="7f9a8d59-ba32-4fc4-9b11-6b72a4e084d2">
      <Terms xmlns="http://schemas.microsoft.com/office/infopath/2007/PartnerControls"/>
    </lcf76f155ced4ddcb4097134ff3c332f>
    <SharedWithUsers xmlns="f4f76e60-fc3a-4369-8789-7e9108c3163b">
      <UserInfo>
        <DisplayName>Denise Luna</DisplayName>
        <AccountId>371</AccountId>
        <AccountType/>
      </UserInfo>
      <UserInfo>
        <DisplayName>Rachel Ruffalo</DisplayName>
        <AccountId>381</AccountId>
        <AccountType/>
      </UserInfo>
      <UserInfo>
        <DisplayName>Camille Medrano</DisplayName>
        <AccountId>672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27A7AA-F3FF-472C-B489-04AB042F35EF}">
  <ds:schemaRefs>
    <ds:schemaRef ds:uri="7f9a8d59-ba32-4fc4-9b11-6b72a4e084d2"/>
    <ds:schemaRef ds:uri="f4f76e60-fc3a-4369-8789-7e9108c316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4387EF-C576-4D25-A0C5-23D802F9824A}">
  <ds:schemaRefs>
    <ds:schemaRef ds:uri="360bdb56-0445-445f-8079-85f811d01a27"/>
    <ds:schemaRef ds:uri="7f9a8d59-ba32-4fc4-9b11-6b72a4e084d2"/>
    <ds:schemaRef ds:uri="7fa0d9a9-9d7b-4ba7-be4d-a422903d6e20"/>
    <ds:schemaRef ds:uri="f4f76e60-fc3a-4369-8789-7e9108c316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A005526-787A-490A-96F9-66842C279B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BLUEPRINT PLANNING? </vt:lpstr>
      <vt:lpstr>PowerPoint Presentation</vt:lpstr>
      <vt:lpstr>PowerPoint Presentation</vt:lpstr>
      <vt:lpstr>[College Name] Blueprint for Equitable Placement Roadmap: Action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Erika Oliver</dc:creator>
  <cp:revision>1</cp:revision>
  <cp:lastPrinted>2022-03-09T22:55:43Z</cp:lastPrinted>
  <dcterms:created xsi:type="dcterms:W3CDTF">2019-09-30T16:50:32Z</dcterms:created>
  <dcterms:modified xsi:type="dcterms:W3CDTF">2024-05-08T18:05:20Z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0x010100B8CCBBEF8317244CA495B0AB36EF6388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y fmtid="{D5CDD505-2E9C-101B-9397-08002B2CF9AE}" pid="10" name="SharedWithUsers">
    <vt:lpwstr/>
  </property>
  <property fmtid="{D5CDD505-2E9C-101B-9397-08002B2CF9AE}" pid="11" name="TaxCatchAll">
    <vt:lpwstr/>
  </property>
  <property fmtid="{D5CDD505-2E9C-101B-9397-08002B2CF9AE}" pid="12" name="lcf76f155ced4ddcb4097134ff3c332f">
    <vt:lpwstr/>
  </property>
</Properties>
</file>